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1" r:id="rId2"/>
    <p:sldId id="434" r:id="rId3"/>
    <p:sldId id="446" r:id="rId4"/>
    <p:sldId id="445" r:id="rId5"/>
    <p:sldId id="267" r:id="rId6"/>
    <p:sldId id="435" r:id="rId7"/>
    <p:sldId id="447" r:id="rId8"/>
    <p:sldId id="448" r:id="rId9"/>
    <p:sldId id="385" r:id="rId10"/>
    <p:sldId id="391" r:id="rId11"/>
    <p:sldId id="392" r:id="rId12"/>
    <p:sldId id="428" r:id="rId13"/>
    <p:sldId id="432" r:id="rId14"/>
    <p:sldId id="433" r:id="rId15"/>
    <p:sldId id="440" r:id="rId16"/>
    <p:sldId id="441" r:id="rId17"/>
    <p:sldId id="442" r:id="rId18"/>
    <p:sldId id="443" r:id="rId19"/>
    <p:sldId id="444" r:id="rId20"/>
    <p:sldId id="425" r:id="rId21"/>
    <p:sldId id="426" r:id="rId22"/>
    <p:sldId id="427" r:id="rId23"/>
    <p:sldId id="429" r:id="rId24"/>
    <p:sldId id="430" r:id="rId25"/>
    <p:sldId id="431" r:id="rId26"/>
    <p:sldId id="436" r:id="rId27"/>
    <p:sldId id="437" r:id="rId28"/>
    <p:sldId id="438" r:id="rId29"/>
    <p:sldId id="439" r:id="rId30"/>
    <p:sldId id="339" r:id="rId31"/>
  </p:sldIdLst>
  <p:sldSz cx="7772400" cy="10058400"/>
  <p:notesSz cx="6858000" cy="9144000"/>
  <p:embeddedFontLst>
    <p:embeddedFont>
      <p:font typeface="APLPapaTroll" panose="02000603000000000000" pitchFamily="2" charset="0"/>
      <p:regular r:id="rId32"/>
    </p:embeddedFont>
    <p:embeddedFont>
      <p:font typeface="BRX Friday at Four" pitchFamily="2" charset="0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libri Light" panose="020F0302020204030204" pitchFamily="34" charset="0"/>
      <p:regular r:id="rId38"/>
      <p: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92" userDrawn="1">
          <p15:clr>
            <a:srgbClr val="A4A3A4"/>
          </p15:clr>
        </p15:guide>
        <p15:guide id="2" pos="2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9A"/>
    <a:srgbClr val="93A3FF"/>
    <a:srgbClr val="FF9FAD"/>
    <a:srgbClr val="F78FD0"/>
    <a:srgbClr val="E6E6E6"/>
    <a:srgbClr val="9AD6CC"/>
    <a:srgbClr val="D087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47816A-0D18-4386-9AEE-389D13A5EAB7}" v="580" dt="2022-07-05T20:55:50.5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888" y="64"/>
      </p:cViewPr>
      <p:guideLst>
        <p:guide orient="horz" pos="3192"/>
        <p:guide pos="24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FB47816A-0D18-4386-9AEE-389D13A5EAB7}"/>
    <pc:docChg chg="custSel modSld">
      <pc:chgData name="Laura Oathout" userId="6ff55ba14486fe89" providerId="LiveId" clId="{FB47816A-0D18-4386-9AEE-389D13A5EAB7}" dt="2022-07-05T20:57:03.271" v="1040" actId="1076"/>
      <pc:docMkLst>
        <pc:docMk/>
      </pc:docMkLst>
      <pc:sldChg chg="delSp mod setBg">
        <pc:chgData name="Laura Oathout" userId="6ff55ba14486fe89" providerId="LiveId" clId="{FB47816A-0D18-4386-9AEE-389D13A5EAB7}" dt="2022-07-05T20:55:49.586" v="31"/>
        <pc:sldMkLst>
          <pc:docMk/>
          <pc:sldMk cId="697610311" sldId="261"/>
        </pc:sldMkLst>
        <pc:spChg chg="del">
          <ac:chgData name="Laura Oathout" userId="6ff55ba14486fe89" providerId="LiveId" clId="{FB47816A-0D18-4386-9AEE-389D13A5EAB7}" dt="2022-07-05T20:55:49.555" v="3"/>
          <ac:spMkLst>
            <pc:docMk/>
            <pc:sldMk cId="697610311" sldId="261"/>
            <ac:spMk id="7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55" v="9"/>
          <ac:spMkLst>
            <pc:docMk/>
            <pc:sldMk cId="697610311" sldId="261"/>
            <ac:spMk id="8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55" v="5"/>
          <ac:spMkLst>
            <pc:docMk/>
            <pc:sldMk cId="697610311" sldId="261"/>
            <ac:spMk id="10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55" v="13"/>
          <ac:spMkLst>
            <pc:docMk/>
            <pc:sldMk cId="697610311" sldId="261"/>
            <ac:spMk id="11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55" v="11"/>
          <ac:spMkLst>
            <pc:docMk/>
            <pc:sldMk cId="697610311" sldId="261"/>
            <ac:spMk id="1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71" v="15"/>
          <ac:spMkLst>
            <pc:docMk/>
            <pc:sldMk cId="697610311" sldId="261"/>
            <ac:spMk id="19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71" v="17"/>
          <ac:spMkLst>
            <pc:docMk/>
            <pc:sldMk cId="697610311" sldId="261"/>
            <ac:spMk id="20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71" v="19"/>
          <ac:spMkLst>
            <pc:docMk/>
            <pc:sldMk cId="697610311" sldId="261"/>
            <ac:spMk id="21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71" v="21"/>
          <ac:spMkLst>
            <pc:docMk/>
            <pc:sldMk cId="697610311" sldId="261"/>
            <ac:spMk id="22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71" v="23"/>
          <ac:spMkLst>
            <pc:docMk/>
            <pc:sldMk cId="697610311" sldId="261"/>
            <ac:spMk id="23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571" v="25"/>
          <ac:spMkLst>
            <pc:docMk/>
            <pc:sldMk cId="697610311" sldId="261"/>
            <ac:spMk id="24" creationId="{00000000-0000-0000-0000-000000000000}"/>
          </ac:spMkLst>
        </pc:spChg>
        <pc:picChg chg="del">
          <ac:chgData name="Laura Oathout" userId="6ff55ba14486fe89" providerId="LiveId" clId="{FB47816A-0D18-4386-9AEE-389D13A5EAB7}" dt="2022-07-05T20:55:49.555" v="1"/>
          <ac:picMkLst>
            <pc:docMk/>
            <pc:sldMk cId="697610311" sldId="261"/>
            <ac:picMk id="4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49.571" v="29"/>
          <ac:picMkLst>
            <pc:docMk/>
            <pc:sldMk cId="697610311" sldId="261"/>
            <ac:picMk id="5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49.571" v="27"/>
          <ac:picMkLst>
            <pc:docMk/>
            <pc:sldMk cId="697610311" sldId="261"/>
            <ac:picMk id="9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49.555" v="7"/>
          <ac:picMkLst>
            <pc:docMk/>
            <pc:sldMk cId="697610311" sldId="261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FB47816A-0D18-4386-9AEE-389D13A5EAB7}" dt="2022-07-05T20:55:49.699" v="103"/>
        <pc:sldMkLst>
          <pc:docMk/>
          <pc:sldMk cId="3386237721" sldId="267"/>
        </pc:sldMkLst>
        <pc:spChg chg="del">
          <ac:chgData name="Laura Oathout" userId="6ff55ba14486fe89" providerId="LiveId" clId="{FB47816A-0D18-4386-9AEE-389D13A5EAB7}" dt="2022-07-05T20:55:49.666" v="61"/>
          <ac:spMkLst>
            <pc:docMk/>
            <pc:sldMk cId="3386237721" sldId="267"/>
            <ac:spMk id="3" creationId="{CE08FF36-81EC-1598-533C-AFF72E436D5B}"/>
          </ac:spMkLst>
        </pc:spChg>
        <pc:spChg chg="del">
          <ac:chgData name="Laura Oathout" userId="6ff55ba14486fe89" providerId="LiveId" clId="{FB47816A-0D18-4386-9AEE-389D13A5EAB7}" dt="2022-07-05T20:55:49.666" v="63"/>
          <ac:spMkLst>
            <pc:docMk/>
            <pc:sldMk cId="3386237721" sldId="267"/>
            <ac:spMk id="5" creationId="{38C4FE01-C741-1612-0C2C-9987A02BF172}"/>
          </ac:spMkLst>
        </pc:spChg>
        <pc:spChg chg="del">
          <ac:chgData name="Laura Oathout" userId="6ff55ba14486fe89" providerId="LiveId" clId="{FB47816A-0D18-4386-9AEE-389D13A5EAB7}" dt="2022-07-05T20:55:49.666" v="65"/>
          <ac:spMkLst>
            <pc:docMk/>
            <pc:sldMk cId="3386237721" sldId="267"/>
            <ac:spMk id="6" creationId="{5157E339-B50A-6012-D4C5-3F20D554CBA1}"/>
          </ac:spMkLst>
        </pc:spChg>
        <pc:spChg chg="del">
          <ac:chgData name="Laura Oathout" userId="6ff55ba14486fe89" providerId="LiveId" clId="{FB47816A-0D18-4386-9AEE-389D13A5EAB7}" dt="2022-07-05T20:55:49.682" v="89"/>
          <ac:spMkLst>
            <pc:docMk/>
            <pc:sldMk cId="3386237721" sldId="267"/>
            <ac:spMk id="9" creationId="{69B2CAAD-9B8C-F9C6-D462-2593D31076C0}"/>
          </ac:spMkLst>
        </pc:spChg>
        <pc:spChg chg="del">
          <ac:chgData name="Laura Oathout" userId="6ff55ba14486fe89" providerId="LiveId" clId="{FB47816A-0D18-4386-9AEE-389D13A5EAB7}" dt="2022-07-05T20:55:49.682" v="87"/>
          <ac:spMkLst>
            <pc:docMk/>
            <pc:sldMk cId="3386237721" sldId="267"/>
            <ac:spMk id="10" creationId="{8C29285E-449C-271C-36C2-3F914D40A697}"/>
          </ac:spMkLst>
        </pc:spChg>
        <pc:spChg chg="del">
          <ac:chgData name="Laura Oathout" userId="6ff55ba14486fe89" providerId="LiveId" clId="{FB47816A-0D18-4386-9AEE-389D13A5EAB7}" dt="2022-07-05T20:55:49.682" v="95"/>
          <ac:spMkLst>
            <pc:docMk/>
            <pc:sldMk cId="3386237721" sldId="267"/>
            <ac:spMk id="11" creationId="{F2CAB2A5-AF4A-9EFE-4F08-2338B887A20C}"/>
          </ac:spMkLst>
        </pc:spChg>
        <pc:grpChg chg="del">
          <ac:chgData name="Laura Oathout" userId="6ff55ba14486fe89" providerId="LiveId" clId="{FB47816A-0D18-4386-9AEE-389D13A5EAB7}" dt="2022-07-05T20:55:49.682" v="77"/>
          <ac:grpSpMkLst>
            <pc:docMk/>
            <pc:sldMk cId="3386237721" sldId="267"/>
            <ac:grpSpMk id="37" creationId="{4E8FE21E-0D73-7FE6-2195-DBCCD3DA0638}"/>
          </ac:grpSpMkLst>
        </pc:grpChg>
        <pc:picChg chg="del">
          <ac:chgData name="Laura Oathout" userId="6ff55ba14486fe89" providerId="LiveId" clId="{FB47816A-0D18-4386-9AEE-389D13A5EAB7}" dt="2022-07-05T20:55:49.682" v="97"/>
          <ac:picMkLst>
            <pc:docMk/>
            <pc:sldMk cId="3386237721" sldId="267"/>
            <ac:picMk id="4" creationId="{2955802D-233B-9987-9D74-DCDC368828B1}"/>
          </ac:picMkLst>
        </pc:picChg>
        <pc:picChg chg="del">
          <ac:chgData name="Laura Oathout" userId="6ff55ba14486fe89" providerId="LiveId" clId="{FB47816A-0D18-4386-9AEE-389D13A5EAB7}" dt="2022-07-05T20:55:49.666" v="67"/>
          <ac:picMkLst>
            <pc:docMk/>
            <pc:sldMk cId="3386237721" sldId="267"/>
            <ac:picMk id="12" creationId="{1A3D229C-5D63-342A-B11E-7EADDBB83BD4}"/>
          </ac:picMkLst>
        </pc:picChg>
        <pc:picChg chg="del">
          <ac:chgData name="Laura Oathout" userId="6ff55ba14486fe89" providerId="LiveId" clId="{FB47816A-0D18-4386-9AEE-389D13A5EAB7}" dt="2022-07-05T20:55:49.682" v="85"/>
          <ac:picMkLst>
            <pc:docMk/>
            <pc:sldMk cId="3386237721" sldId="267"/>
            <ac:picMk id="16" creationId="{125AA983-722F-350A-38E0-E0547EE4012C}"/>
          </ac:picMkLst>
        </pc:picChg>
        <pc:picChg chg="del">
          <ac:chgData name="Laura Oathout" userId="6ff55ba14486fe89" providerId="LiveId" clId="{FB47816A-0D18-4386-9AEE-389D13A5EAB7}" dt="2022-07-05T20:55:49.666" v="73"/>
          <ac:picMkLst>
            <pc:docMk/>
            <pc:sldMk cId="3386237721" sldId="267"/>
            <ac:picMk id="22" creationId="{EED86A87-306A-6AAC-057F-3BB31D0FF1A6}"/>
          </ac:picMkLst>
        </pc:picChg>
        <pc:picChg chg="del">
          <ac:chgData name="Laura Oathout" userId="6ff55ba14486fe89" providerId="LiveId" clId="{FB47816A-0D18-4386-9AEE-389D13A5EAB7}" dt="2022-07-05T20:55:49.681" v="75"/>
          <ac:picMkLst>
            <pc:docMk/>
            <pc:sldMk cId="3386237721" sldId="267"/>
            <ac:picMk id="24" creationId="{475B1842-7B06-CC76-201F-74D824639484}"/>
          </ac:picMkLst>
        </pc:picChg>
        <pc:picChg chg="del">
          <ac:chgData name="Laura Oathout" userId="6ff55ba14486fe89" providerId="LiveId" clId="{FB47816A-0D18-4386-9AEE-389D13A5EAB7}" dt="2022-07-05T20:55:49.682" v="79"/>
          <ac:picMkLst>
            <pc:docMk/>
            <pc:sldMk cId="3386237721" sldId="267"/>
            <ac:picMk id="47" creationId="{EE2FE123-3A13-CF65-A439-A6DAC484B977}"/>
          </ac:picMkLst>
        </pc:picChg>
        <pc:picChg chg="del">
          <ac:chgData name="Laura Oathout" userId="6ff55ba14486fe89" providerId="LiveId" clId="{FB47816A-0D18-4386-9AEE-389D13A5EAB7}" dt="2022-07-05T20:55:49.682" v="81"/>
          <ac:picMkLst>
            <pc:docMk/>
            <pc:sldMk cId="3386237721" sldId="267"/>
            <ac:picMk id="49" creationId="{CC92BB76-AB20-6732-5560-C4C80D9CFBB6}"/>
          </ac:picMkLst>
        </pc:picChg>
        <pc:picChg chg="del">
          <ac:chgData name="Laura Oathout" userId="6ff55ba14486fe89" providerId="LiveId" clId="{FB47816A-0D18-4386-9AEE-389D13A5EAB7}" dt="2022-07-05T20:55:49.666" v="69"/>
          <ac:picMkLst>
            <pc:docMk/>
            <pc:sldMk cId="3386237721" sldId="267"/>
            <ac:picMk id="52" creationId="{61CB5275-AC40-4B15-AD48-50535C8E1158}"/>
          </ac:picMkLst>
        </pc:picChg>
        <pc:picChg chg="del">
          <ac:chgData name="Laura Oathout" userId="6ff55ba14486fe89" providerId="LiveId" clId="{FB47816A-0D18-4386-9AEE-389D13A5EAB7}" dt="2022-07-05T20:55:49.682" v="83"/>
          <ac:picMkLst>
            <pc:docMk/>
            <pc:sldMk cId="3386237721" sldId="267"/>
            <ac:picMk id="56" creationId="{BB381C76-CFDD-1102-534D-5DA57F5FA0ED}"/>
          </ac:picMkLst>
        </pc:picChg>
        <pc:picChg chg="del">
          <ac:chgData name="Laura Oathout" userId="6ff55ba14486fe89" providerId="LiveId" clId="{FB47816A-0D18-4386-9AEE-389D13A5EAB7}" dt="2022-07-05T20:55:49.666" v="71"/>
          <ac:picMkLst>
            <pc:docMk/>
            <pc:sldMk cId="3386237721" sldId="267"/>
            <ac:picMk id="58" creationId="{19A58CE3-030B-08E9-2BF0-793057D71611}"/>
          </ac:picMkLst>
        </pc:picChg>
        <pc:picChg chg="del">
          <ac:chgData name="Laura Oathout" userId="6ff55ba14486fe89" providerId="LiveId" clId="{FB47816A-0D18-4386-9AEE-389D13A5EAB7}" dt="2022-07-05T20:55:49.682" v="99"/>
          <ac:picMkLst>
            <pc:docMk/>
            <pc:sldMk cId="3386237721" sldId="267"/>
            <ac:picMk id="62" creationId="{F1D55457-110C-EE8A-9514-6C661F9DEF51}"/>
          </ac:picMkLst>
        </pc:picChg>
        <pc:picChg chg="del">
          <ac:chgData name="Laura Oathout" userId="6ff55ba14486fe89" providerId="LiveId" clId="{FB47816A-0D18-4386-9AEE-389D13A5EAB7}" dt="2022-07-05T20:55:49.682" v="91"/>
          <ac:picMkLst>
            <pc:docMk/>
            <pc:sldMk cId="3386237721" sldId="267"/>
            <ac:picMk id="64" creationId="{7AE788FD-2955-3494-4C48-60B7C21BF7F4}"/>
          </ac:picMkLst>
        </pc:picChg>
        <pc:picChg chg="del">
          <ac:chgData name="Laura Oathout" userId="6ff55ba14486fe89" providerId="LiveId" clId="{FB47816A-0D18-4386-9AEE-389D13A5EAB7}" dt="2022-07-05T20:55:49.682" v="93"/>
          <ac:picMkLst>
            <pc:docMk/>
            <pc:sldMk cId="3386237721" sldId="267"/>
            <ac:picMk id="65" creationId="{341968C7-7934-E282-1BA9-358E1ACB3CE2}"/>
          </ac:picMkLst>
        </pc:picChg>
        <pc:picChg chg="del">
          <ac:chgData name="Laura Oathout" userId="6ff55ba14486fe89" providerId="LiveId" clId="{FB47816A-0D18-4386-9AEE-389D13A5EAB7}" dt="2022-07-05T20:55:49.682" v="101"/>
          <ac:picMkLst>
            <pc:docMk/>
            <pc:sldMk cId="3386237721" sldId="267"/>
            <ac:picMk id="70" creationId="{DF99D4E1-8C14-4014-0E13-3A96DA0EC917}"/>
          </ac:picMkLst>
        </pc:picChg>
      </pc:sldChg>
      <pc:sldChg chg="delSp mod setBg">
        <pc:chgData name="Laura Oathout" userId="6ff55ba14486fe89" providerId="LiveId" clId="{FB47816A-0D18-4386-9AEE-389D13A5EAB7}" dt="2022-07-05T20:55:50.570" v="1039"/>
        <pc:sldMkLst>
          <pc:docMk/>
          <pc:sldMk cId="3978510895" sldId="339"/>
        </pc:sldMkLst>
        <pc:spChg chg="del">
          <ac:chgData name="Laura Oathout" userId="6ff55ba14486fe89" providerId="LiveId" clId="{FB47816A-0D18-4386-9AEE-389D13A5EAB7}" dt="2022-07-05T20:55:50.539" v="1015"/>
          <ac:spMkLst>
            <pc:docMk/>
            <pc:sldMk cId="3978510895" sldId="339"/>
            <ac:spMk id="2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23" v="1011"/>
          <ac:spMkLst>
            <pc:docMk/>
            <pc:sldMk cId="3978510895" sldId="339"/>
            <ac:spMk id="7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31"/>
          <ac:spMkLst>
            <pc:docMk/>
            <pc:sldMk cId="3978510895" sldId="339"/>
            <ac:spMk id="17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33"/>
          <ac:spMkLst>
            <pc:docMk/>
            <pc:sldMk cId="3978510895" sldId="339"/>
            <ac:spMk id="18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17"/>
          <ac:spMkLst>
            <pc:docMk/>
            <pc:sldMk cId="3978510895" sldId="339"/>
            <ac:spMk id="21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23"/>
          <ac:spMkLst>
            <pc:docMk/>
            <pc:sldMk cId="3978510895" sldId="339"/>
            <ac:spMk id="23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35"/>
          <ac:spMkLst>
            <pc:docMk/>
            <pc:sldMk cId="3978510895" sldId="339"/>
            <ac:spMk id="24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25"/>
          <ac:spMkLst>
            <pc:docMk/>
            <pc:sldMk cId="3978510895" sldId="339"/>
            <ac:spMk id="25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27"/>
          <ac:spMkLst>
            <pc:docMk/>
            <pc:sldMk cId="3978510895" sldId="339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539" v="1029"/>
          <ac:spMkLst>
            <pc:docMk/>
            <pc:sldMk cId="3978510895" sldId="339"/>
            <ac:spMk id="30" creationId="{00000000-0000-0000-0000-000000000000}"/>
          </ac:spMkLst>
        </pc:spChg>
        <pc:picChg chg="del">
          <ac:chgData name="Laura Oathout" userId="6ff55ba14486fe89" providerId="LiveId" clId="{FB47816A-0D18-4386-9AEE-389D13A5EAB7}" dt="2022-07-05T20:55:50.523" v="1007"/>
          <ac:picMkLst>
            <pc:docMk/>
            <pc:sldMk cId="3978510895" sldId="339"/>
            <ac:picMk id="4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50.523" v="1009"/>
          <ac:picMkLst>
            <pc:docMk/>
            <pc:sldMk cId="3978510895" sldId="339"/>
            <ac:picMk id="6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50.539" v="1037"/>
          <ac:picMkLst>
            <pc:docMk/>
            <pc:sldMk cId="3978510895" sldId="339"/>
            <ac:picMk id="8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50.539" v="1019"/>
          <ac:picMkLst>
            <pc:docMk/>
            <pc:sldMk cId="3978510895" sldId="339"/>
            <ac:picMk id="15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50.539" v="1021"/>
          <ac:picMkLst>
            <pc:docMk/>
            <pc:sldMk cId="3978510895" sldId="339"/>
            <ac:picMk id="27" creationId="{00000000-0000-0000-0000-000000000000}"/>
          </ac:picMkLst>
        </pc:picChg>
        <pc:picChg chg="del">
          <ac:chgData name="Laura Oathout" userId="6ff55ba14486fe89" providerId="LiveId" clId="{FB47816A-0D18-4386-9AEE-389D13A5EAB7}" dt="2022-07-05T20:55:50.539" v="1013"/>
          <ac:picMkLst>
            <pc:docMk/>
            <pc:sldMk cId="3978510895" sldId="339"/>
            <ac:picMk id="31" creationId="{00000000-0000-0000-0000-000000000000}"/>
          </ac:picMkLst>
        </pc:picChg>
      </pc:sldChg>
      <pc:sldChg chg="delSp mod setBg">
        <pc:chgData name="Laura Oathout" userId="6ff55ba14486fe89" providerId="LiveId" clId="{FB47816A-0D18-4386-9AEE-389D13A5EAB7}" dt="2022-07-05T20:55:49.821" v="223"/>
        <pc:sldMkLst>
          <pc:docMk/>
          <pc:sldMk cId="3932847734" sldId="385"/>
        </pc:sldMkLst>
        <pc:spChg chg="del">
          <ac:chgData name="Laura Oathout" userId="6ff55ba14486fe89" providerId="LiveId" clId="{FB47816A-0D18-4386-9AEE-389D13A5EAB7}" dt="2022-07-05T20:55:49.790" v="219"/>
          <ac:spMkLst>
            <pc:docMk/>
            <pc:sldMk cId="3932847734" sldId="385"/>
            <ac:spMk id="4" creationId="{73DD66DF-630B-4D5A-9F85-A96302383046}"/>
          </ac:spMkLst>
        </pc:spChg>
        <pc:spChg chg="del">
          <ac:chgData name="Laura Oathout" userId="6ff55ba14486fe89" providerId="LiveId" clId="{FB47816A-0D18-4386-9AEE-389D13A5EAB7}" dt="2022-07-05T20:55:49.790" v="221"/>
          <ac:spMkLst>
            <pc:docMk/>
            <pc:sldMk cId="3932847734" sldId="385"/>
            <ac:spMk id="7" creationId="{61ABF3E2-DBD8-4F14-8BC6-016C5A6A0743}"/>
          </ac:spMkLst>
        </pc:spChg>
        <pc:picChg chg="del">
          <ac:chgData name="Laura Oathout" userId="6ff55ba14486fe89" providerId="LiveId" clId="{FB47816A-0D18-4386-9AEE-389D13A5EAB7}" dt="2022-07-05T20:55:49.790" v="217"/>
          <ac:picMkLst>
            <pc:docMk/>
            <pc:sldMk cId="3932847734" sldId="385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FB47816A-0D18-4386-9AEE-389D13A5EAB7}" dt="2022-07-05T20:55:49.880" v="265"/>
        <pc:sldMkLst>
          <pc:docMk/>
          <pc:sldMk cId="1755319800" sldId="391"/>
        </pc:sldMkLst>
        <pc:spChg chg="del">
          <ac:chgData name="Laura Oathout" userId="6ff55ba14486fe89" providerId="LiveId" clId="{FB47816A-0D18-4386-9AEE-389D13A5EAB7}" dt="2022-07-05T20:55:49.821" v="227"/>
          <ac:spMkLst>
            <pc:docMk/>
            <pc:sldMk cId="1755319800" sldId="391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49.821" v="229"/>
          <ac:spMkLst>
            <pc:docMk/>
            <pc:sldMk cId="1755319800" sldId="391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821" v="225"/>
          <ac:spMkLst>
            <pc:docMk/>
            <pc:sldMk cId="1755319800" sldId="391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49.821" v="239"/>
          <ac:spMkLst>
            <pc:docMk/>
            <pc:sldMk cId="1755319800" sldId="391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49.821" v="243"/>
          <ac:spMkLst>
            <pc:docMk/>
            <pc:sldMk cId="1755319800" sldId="391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49.821" v="233"/>
          <ac:spMkLst>
            <pc:docMk/>
            <pc:sldMk cId="1755319800" sldId="391"/>
            <ac:spMk id="47" creationId="{F3AA41AE-86A1-482E-E8C2-304628CD51F8}"/>
          </ac:spMkLst>
        </pc:spChg>
        <pc:spChg chg="del">
          <ac:chgData name="Laura Oathout" userId="6ff55ba14486fe89" providerId="LiveId" clId="{FB47816A-0D18-4386-9AEE-389D13A5EAB7}" dt="2022-07-05T20:55:49.821" v="235"/>
          <ac:spMkLst>
            <pc:docMk/>
            <pc:sldMk cId="1755319800" sldId="391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49.821" v="245"/>
          <ac:spMkLst>
            <pc:docMk/>
            <pc:sldMk cId="1755319800" sldId="391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49.821" v="247"/>
          <ac:spMkLst>
            <pc:docMk/>
            <pc:sldMk cId="1755319800" sldId="391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49.836" v="249"/>
          <ac:spMkLst>
            <pc:docMk/>
            <pc:sldMk cId="1755319800" sldId="391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49.836" v="251"/>
          <ac:spMkLst>
            <pc:docMk/>
            <pc:sldMk cId="1755319800" sldId="391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49.821" v="237"/>
          <ac:grpSpMkLst>
            <pc:docMk/>
            <pc:sldMk cId="1755319800" sldId="391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49.836" v="263"/>
          <ac:grpSpMkLst>
            <pc:docMk/>
            <pc:sldMk cId="1755319800" sldId="391"/>
            <ac:grpSpMk id="33" creationId="{7AE54A31-9F51-2CC9-C512-5E4BF2519869}"/>
          </ac:grpSpMkLst>
        </pc:grpChg>
        <pc:picChg chg="del">
          <ac:chgData name="Laura Oathout" userId="6ff55ba14486fe89" providerId="LiveId" clId="{FB47816A-0D18-4386-9AEE-389D13A5EAB7}" dt="2022-07-05T20:55:49.821" v="241"/>
          <ac:picMkLst>
            <pc:docMk/>
            <pc:sldMk cId="1755319800" sldId="391"/>
            <ac:picMk id="38" creationId="{CB396011-886A-333C-8D65-98CBEFC98E7C}"/>
          </ac:picMkLst>
        </pc:picChg>
        <pc:picChg chg="del">
          <ac:chgData name="Laura Oathout" userId="6ff55ba14486fe89" providerId="LiveId" clId="{FB47816A-0D18-4386-9AEE-389D13A5EAB7}" dt="2022-07-05T20:55:49.821" v="231"/>
          <ac:picMkLst>
            <pc:docMk/>
            <pc:sldMk cId="1755319800" sldId="391"/>
            <ac:picMk id="49" creationId="{D897D4DB-FC1C-AF54-B0AD-E5E4A1AD60B4}"/>
          </ac:picMkLst>
        </pc:picChg>
        <pc:picChg chg="del">
          <ac:chgData name="Laura Oathout" userId="6ff55ba14486fe89" providerId="LiveId" clId="{FB47816A-0D18-4386-9AEE-389D13A5EAB7}" dt="2022-07-05T20:55:49.836" v="253"/>
          <ac:picMkLst>
            <pc:docMk/>
            <pc:sldMk cId="1755319800" sldId="391"/>
            <ac:picMk id="79" creationId="{ACB06A39-F634-FFBE-17AD-8F4578490B9F}"/>
          </ac:picMkLst>
        </pc:picChg>
        <pc:picChg chg="del">
          <ac:chgData name="Laura Oathout" userId="6ff55ba14486fe89" providerId="LiveId" clId="{FB47816A-0D18-4386-9AEE-389D13A5EAB7}" dt="2022-07-05T20:55:49.836" v="255"/>
          <ac:picMkLst>
            <pc:docMk/>
            <pc:sldMk cId="1755319800" sldId="391"/>
            <ac:picMk id="80" creationId="{F8CE7755-2C8D-84B2-E09C-4490345DB808}"/>
          </ac:picMkLst>
        </pc:picChg>
        <pc:picChg chg="del">
          <ac:chgData name="Laura Oathout" userId="6ff55ba14486fe89" providerId="LiveId" clId="{FB47816A-0D18-4386-9AEE-389D13A5EAB7}" dt="2022-07-05T20:55:49.836" v="257"/>
          <ac:picMkLst>
            <pc:docMk/>
            <pc:sldMk cId="1755319800" sldId="391"/>
            <ac:picMk id="81" creationId="{F92D92A4-27D5-4E48-9D5E-38B5B4F1A5AC}"/>
          </ac:picMkLst>
        </pc:picChg>
        <pc:picChg chg="del">
          <ac:chgData name="Laura Oathout" userId="6ff55ba14486fe89" providerId="LiveId" clId="{FB47816A-0D18-4386-9AEE-389D13A5EAB7}" dt="2022-07-05T20:55:49.836" v="259"/>
          <ac:picMkLst>
            <pc:docMk/>
            <pc:sldMk cId="1755319800" sldId="391"/>
            <ac:picMk id="83" creationId="{080D756D-47A6-F73D-A4BF-74ACA2B479FB}"/>
          </ac:picMkLst>
        </pc:picChg>
        <pc:picChg chg="del">
          <ac:chgData name="Laura Oathout" userId="6ff55ba14486fe89" providerId="LiveId" clId="{FB47816A-0D18-4386-9AEE-389D13A5EAB7}" dt="2022-07-05T20:55:49.836" v="261"/>
          <ac:picMkLst>
            <pc:docMk/>
            <pc:sldMk cId="1755319800" sldId="391"/>
            <ac:picMk id="85" creationId="{D9CDCD36-E79D-D69B-D941-A5ED8764D2F1}"/>
          </ac:picMkLst>
        </pc:picChg>
      </pc:sldChg>
      <pc:sldChg chg="delSp modSp mod setBg">
        <pc:chgData name="Laura Oathout" userId="6ff55ba14486fe89" providerId="LiveId" clId="{FB47816A-0D18-4386-9AEE-389D13A5EAB7}" dt="2022-07-05T20:57:03.271" v="1040" actId="1076"/>
        <pc:sldMkLst>
          <pc:docMk/>
          <pc:sldMk cId="29248362" sldId="392"/>
        </pc:sldMkLst>
        <pc:spChg chg="del">
          <ac:chgData name="Laura Oathout" userId="6ff55ba14486fe89" providerId="LiveId" clId="{FB47816A-0D18-4386-9AEE-389D13A5EAB7}" dt="2022-07-05T20:55:49.895" v="303"/>
          <ac:spMkLst>
            <pc:docMk/>
            <pc:sldMk cId="29248362" sldId="392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49.880" v="269"/>
          <ac:spMkLst>
            <pc:docMk/>
            <pc:sldMk cId="29248362" sldId="392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49.880" v="271"/>
          <ac:spMkLst>
            <pc:docMk/>
            <pc:sldMk cId="29248362" sldId="392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880" v="267"/>
          <ac:spMkLst>
            <pc:docMk/>
            <pc:sldMk cId="29248362" sldId="392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49.880" v="279"/>
          <ac:spMkLst>
            <pc:docMk/>
            <pc:sldMk cId="29248362" sldId="392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49.880" v="283"/>
          <ac:spMkLst>
            <pc:docMk/>
            <pc:sldMk cId="29248362" sldId="392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49.895" v="309"/>
          <ac:spMkLst>
            <pc:docMk/>
            <pc:sldMk cId="29248362" sldId="392"/>
            <ac:spMk id="40" creationId="{BC1A1BB2-06B8-0D23-3E53-A08194B82DC7}"/>
          </ac:spMkLst>
        </pc:spChg>
        <pc:spChg chg="mod">
          <ac:chgData name="Laura Oathout" userId="6ff55ba14486fe89" providerId="LiveId" clId="{FB47816A-0D18-4386-9AEE-389D13A5EAB7}" dt="2022-07-05T20:57:03.271" v="1040" actId="1076"/>
          <ac:spMkLst>
            <pc:docMk/>
            <pc:sldMk cId="29248362" sldId="392"/>
            <ac:spMk id="46" creationId="{E6D90007-7633-594C-5BB4-16D90338AE37}"/>
          </ac:spMkLst>
        </pc:spChg>
        <pc:spChg chg="del">
          <ac:chgData name="Laura Oathout" userId="6ff55ba14486fe89" providerId="LiveId" clId="{FB47816A-0D18-4386-9AEE-389D13A5EAB7}" dt="2022-07-05T20:55:49.880" v="275"/>
          <ac:spMkLst>
            <pc:docMk/>
            <pc:sldMk cId="29248362" sldId="392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49.880" v="285"/>
          <ac:spMkLst>
            <pc:docMk/>
            <pc:sldMk cId="29248362" sldId="392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49.880" v="287"/>
          <ac:spMkLst>
            <pc:docMk/>
            <pc:sldMk cId="29248362" sldId="392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49.880" v="289"/>
          <ac:spMkLst>
            <pc:docMk/>
            <pc:sldMk cId="29248362" sldId="392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49.880" v="291"/>
          <ac:spMkLst>
            <pc:docMk/>
            <pc:sldMk cId="29248362" sldId="392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49.880" v="277"/>
          <ac:grpSpMkLst>
            <pc:docMk/>
            <pc:sldMk cId="29248362" sldId="392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49.895" v="311"/>
          <ac:grpSpMkLst>
            <pc:docMk/>
            <pc:sldMk cId="29248362" sldId="392"/>
            <ac:grpSpMk id="41" creationId="{66FAE2D7-AE54-19C8-F612-1B6DB19956F8}"/>
          </ac:grpSpMkLst>
        </pc:grpChg>
        <pc:picChg chg="del">
          <ac:chgData name="Laura Oathout" userId="6ff55ba14486fe89" providerId="LiveId" clId="{FB47816A-0D18-4386-9AEE-389D13A5EAB7}" dt="2022-07-05T20:55:49.895" v="299"/>
          <ac:picMkLst>
            <pc:docMk/>
            <pc:sldMk cId="29248362" sldId="392"/>
            <ac:picMk id="3" creationId="{9ABA94AA-003B-51DC-BA80-420A07F25680}"/>
          </ac:picMkLst>
        </pc:picChg>
        <pc:picChg chg="del">
          <ac:chgData name="Laura Oathout" userId="6ff55ba14486fe89" providerId="LiveId" clId="{FB47816A-0D18-4386-9AEE-389D13A5EAB7}" dt="2022-07-05T20:55:49.895" v="305"/>
          <ac:picMkLst>
            <pc:docMk/>
            <pc:sldMk cId="29248362" sldId="392"/>
            <ac:picMk id="6" creationId="{E6EB8310-E693-BA24-D469-0CF427861050}"/>
          </ac:picMkLst>
        </pc:picChg>
        <pc:picChg chg="del">
          <ac:chgData name="Laura Oathout" userId="6ff55ba14486fe89" providerId="LiveId" clId="{FB47816A-0D18-4386-9AEE-389D13A5EAB7}" dt="2022-07-05T20:55:49.895" v="307"/>
          <ac:picMkLst>
            <pc:docMk/>
            <pc:sldMk cId="29248362" sldId="392"/>
            <ac:picMk id="9" creationId="{5A636979-0516-0565-BBAB-0711C8B022C6}"/>
          </ac:picMkLst>
        </pc:picChg>
        <pc:picChg chg="del">
          <ac:chgData name="Laura Oathout" userId="6ff55ba14486fe89" providerId="LiveId" clId="{FB47816A-0D18-4386-9AEE-389D13A5EAB7}" dt="2022-07-05T20:55:49.880" v="281"/>
          <ac:picMkLst>
            <pc:docMk/>
            <pc:sldMk cId="29248362" sldId="392"/>
            <ac:picMk id="38" creationId="{CB396011-886A-333C-8D65-98CBEFC98E7C}"/>
          </ac:picMkLst>
        </pc:picChg>
        <pc:picChg chg="del">
          <ac:chgData name="Laura Oathout" userId="6ff55ba14486fe89" providerId="LiveId" clId="{FB47816A-0D18-4386-9AEE-389D13A5EAB7}" dt="2022-07-05T20:55:49.880" v="273"/>
          <ac:picMkLst>
            <pc:docMk/>
            <pc:sldMk cId="29248362" sldId="392"/>
            <ac:picMk id="49" creationId="{D897D4DB-FC1C-AF54-B0AD-E5E4A1AD60B4}"/>
          </ac:picMkLst>
        </pc:picChg>
        <pc:picChg chg="del">
          <ac:chgData name="Laura Oathout" userId="6ff55ba14486fe89" providerId="LiveId" clId="{FB47816A-0D18-4386-9AEE-389D13A5EAB7}" dt="2022-07-05T20:55:49.895" v="293"/>
          <ac:picMkLst>
            <pc:docMk/>
            <pc:sldMk cId="29248362" sldId="392"/>
            <ac:picMk id="79" creationId="{ACB06A39-F634-FFBE-17AD-8F4578490B9F}"/>
          </ac:picMkLst>
        </pc:picChg>
        <pc:picChg chg="del">
          <ac:chgData name="Laura Oathout" userId="6ff55ba14486fe89" providerId="LiveId" clId="{FB47816A-0D18-4386-9AEE-389D13A5EAB7}" dt="2022-07-05T20:55:49.895" v="295"/>
          <ac:picMkLst>
            <pc:docMk/>
            <pc:sldMk cId="29248362" sldId="392"/>
            <ac:picMk id="80" creationId="{F8CE7755-2C8D-84B2-E09C-4490345DB808}"/>
          </ac:picMkLst>
        </pc:picChg>
        <pc:picChg chg="del">
          <ac:chgData name="Laura Oathout" userId="6ff55ba14486fe89" providerId="LiveId" clId="{FB47816A-0D18-4386-9AEE-389D13A5EAB7}" dt="2022-07-05T20:55:49.895" v="297"/>
          <ac:picMkLst>
            <pc:docMk/>
            <pc:sldMk cId="29248362" sldId="392"/>
            <ac:picMk id="81" creationId="{F92D92A4-27D5-4E48-9D5E-38B5B4F1A5AC}"/>
          </ac:picMkLst>
        </pc:picChg>
        <pc:picChg chg="del">
          <ac:chgData name="Laura Oathout" userId="6ff55ba14486fe89" providerId="LiveId" clId="{FB47816A-0D18-4386-9AEE-389D13A5EAB7}" dt="2022-07-05T20:55:49.895" v="301"/>
          <ac:picMkLst>
            <pc:docMk/>
            <pc:sldMk cId="29248362" sldId="392"/>
            <ac:picMk id="85" creationId="{D9CDCD36-E79D-D69B-D941-A5ED8764D2F1}"/>
          </ac:picMkLst>
        </pc:picChg>
      </pc:sldChg>
      <pc:sldChg chg="delSp mod setBg">
        <pc:chgData name="Laura Oathout" userId="6ff55ba14486fe89" providerId="LiveId" clId="{FB47816A-0D18-4386-9AEE-389D13A5EAB7}" dt="2022-07-05T20:55:50.194" v="709"/>
        <pc:sldMkLst>
          <pc:docMk/>
          <pc:sldMk cId="1765754446" sldId="425"/>
        </pc:sldMkLst>
        <pc:spChg chg="del">
          <ac:chgData name="Laura Oathout" userId="6ff55ba14486fe89" providerId="LiveId" clId="{FB47816A-0D18-4386-9AEE-389D13A5EAB7}" dt="2022-07-05T20:55:50.184" v="705"/>
          <ac:spMkLst>
            <pc:docMk/>
            <pc:sldMk cId="1765754446" sldId="425"/>
            <ac:spMk id="4" creationId="{73DD66DF-630B-4D5A-9F85-A96302383046}"/>
          </ac:spMkLst>
        </pc:spChg>
        <pc:spChg chg="del">
          <ac:chgData name="Laura Oathout" userId="6ff55ba14486fe89" providerId="LiveId" clId="{FB47816A-0D18-4386-9AEE-389D13A5EAB7}" dt="2022-07-05T20:55:50.192" v="707"/>
          <ac:spMkLst>
            <pc:docMk/>
            <pc:sldMk cId="1765754446" sldId="425"/>
            <ac:spMk id="7" creationId="{61ABF3E2-DBD8-4F14-8BC6-016C5A6A0743}"/>
          </ac:spMkLst>
        </pc:spChg>
        <pc:picChg chg="del">
          <ac:chgData name="Laura Oathout" userId="6ff55ba14486fe89" providerId="LiveId" clId="{FB47816A-0D18-4386-9AEE-389D13A5EAB7}" dt="2022-07-05T20:55:50.184" v="703"/>
          <ac:picMkLst>
            <pc:docMk/>
            <pc:sldMk cId="1765754446" sldId="425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FB47816A-0D18-4386-9AEE-389D13A5EAB7}" dt="2022-07-05T20:55:50.248" v="749"/>
        <pc:sldMkLst>
          <pc:docMk/>
          <pc:sldMk cId="905316263" sldId="426"/>
        </pc:sldMkLst>
        <pc:spChg chg="del">
          <ac:chgData name="Laura Oathout" userId="6ff55ba14486fe89" providerId="LiveId" clId="{FB47816A-0D18-4386-9AEE-389D13A5EAB7}" dt="2022-07-05T20:55:50.211" v="713"/>
          <ac:spMkLst>
            <pc:docMk/>
            <pc:sldMk cId="905316263" sldId="426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50.211" v="715"/>
          <ac:spMkLst>
            <pc:docMk/>
            <pc:sldMk cId="905316263" sldId="426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208" v="711"/>
          <ac:spMkLst>
            <pc:docMk/>
            <pc:sldMk cId="905316263" sldId="426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50.215" v="723"/>
          <ac:spMkLst>
            <pc:docMk/>
            <pc:sldMk cId="905316263" sldId="426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50.216" v="727"/>
          <ac:spMkLst>
            <pc:docMk/>
            <pc:sldMk cId="905316263" sldId="426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50.212" v="717"/>
          <ac:spMkLst>
            <pc:docMk/>
            <pc:sldMk cId="905316263" sldId="426"/>
            <ac:spMk id="47" creationId="{F3AA41AE-86A1-482E-E8C2-304628CD51F8}"/>
          </ac:spMkLst>
        </pc:spChg>
        <pc:spChg chg="del">
          <ac:chgData name="Laura Oathout" userId="6ff55ba14486fe89" providerId="LiveId" clId="{FB47816A-0D18-4386-9AEE-389D13A5EAB7}" dt="2022-07-05T20:55:50.212" v="719"/>
          <ac:spMkLst>
            <pc:docMk/>
            <pc:sldMk cId="905316263" sldId="426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50.217" v="729"/>
          <ac:spMkLst>
            <pc:docMk/>
            <pc:sldMk cId="905316263" sldId="426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50.218" v="731"/>
          <ac:spMkLst>
            <pc:docMk/>
            <pc:sldMk cId="905316263" sldId="426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50.218" v="733"/>
          <ac:spMkLst>
            <pc:docMk/>
            <pc:sldMk cId="905316263" sldId="426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50.220" v="735"/>
          <ac:spMkLst>
            <pc:docMk/>
            <pc:sldMk cId="905316263" sldId="426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50.212" v="721"/>
          <ac:grpSpMkLst>
            <pc:docMk/>
            <pc:sldMk cId="905316263" sldId="426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50.225" v="747"/>
          <ac:grpSpMkLst>
            <pc:docMk/>
            <pc:sldMk cId="905316263" sldId="426"/>
            <ac:grpSpMk id="43" creationId="{F44E2879-9AAC-81CB-7AE0-016FFB8C5A03}"/>
          </ac:grpSpMkLst>
        </pc:grpChg>
        <pc:picChg chg="del">
          <ac:chgData name="Laura Oathout" userId="6ff55ba14486fe89" providerId="LiveId" clId="{FB47816A-0D18-4386-9AEE-389D13A5EAB7}" dt="2022-07-05T20:55:50.222" v="739"/>
          <ac:picMkLst>
            <pc:docMk/>
            <pc:sldMk cId="905316263" sldId="426"/>
            <ac:picMk id="3" creationId="{38481683-7E75-03F8-2652-1635BBD93D52}"/>
          </ac:picMkLst>
        </pc:picChg>
        <pc:picChg chg="del">
          <ac:chgData name="Laura Oathout" userId="6ff55ba14486fe89" providerId="LiveId" clId="{FB47816A-0D18-4386-9AEE-389D13A5EAB7}" dt="2022-07-05T20:55:50.215" v="725"/>
          <ac:picMkLst>
            <pc:docMk/>
            <pc:sldMk cId="905316263" sldId="426"/>
            <ac:picMk id="5" creationId="{E7C61FB8-1DBD-A77D-A89F-BF09B6DE1A43}"/>
          </ac:picMkLst>
        </pc:picChg>
        <pc:picChg chg="del">
          <ac:chgData name="Laura Oathout" userId="6ff55ba14486fe89" providerId="LiveId" clId="{FB47816A-0D18-4386-9AEE-389D13A5EAB7}" dt="2022-07-05T20:55:50.221" v="737"/>
          <ac:picMkLst>
            <pc:docMk/>
            <pc:sldMk cId="905316263" sldId="426"/>
            <ac:picMk id="7" creationId="{58B13E8E-1172-D6DF-B81C-5D676C9A1734}"/>
          </ac:picMkLst>
        </pc:picChg>
        <pc:picChg chg="del">
          <ac:chgData name="Laura Oathout" userId="6ff55ba14486fe89" providerId="LiveId" clId="{FB47816A-0D18-4386-9AEE-389D13A5EAB7}" dt="2022-07-05T20:55:50.223" v="741"/>
          <ac:picMkLst>
            <pc:docMk/>
            <pc:sldMk cId="905316263" sldId="426"/>
            <ac:picMk id="10" creationId="{70F831CA-FC2C-C024-983E-A002E31A4C3F}"/>
          </ac:picMkLst>
        </pc:picChg>
        <pc:picChg chg="del">
          <ac:chgData name="Laura Oathout" userId="6ff55ba14486fe89" providerId="LiveId" clId="{FB47816A-0D18-4386-9AEE-389D13A5EAB7}" dt="2022-07-05T20:55:50.224" v="743"/>
          <ac:picMkLst>
            <pc:docMk/>
            <pc:sldMk cId="905316263" sldId="426"/>
            <ac:picMk id="12" creationId="{EDF6FD2A-6317-3DED-63D5-01DB55AFF53A}"/>
          </ac:picMkLst>
        </pc:picChg>
        <pc:picChg chg="del">
          <ac:chgData name="Laura Oathout" userId="6ff55ba14486fe89" providerId="LiveId" clId="{FB47816A-0D18-4386-9AEE-389D13A5EAB7}" dt="2022-07-05T20:55:50.224" v="745"/>
          <ac:picMkLst>
            <pc:docMk/>
            <pc:sldMk cId="905316263" sldId="426"/>
            <ac:picMk id="14" creationId="{6753447E-2B56-1E11-4352-DFAED798E56B}"/>
          </ac:picMkLst>
        </pc:picChg>
      </pc:sldChg>
      <pc:sldChg chg="delSp mod setBg">
        <pc:chgData name="Laura Oathout" userId="6ff55ba14486fe89" providerId="LiveId" clId="{FB47816A-0D18-4386-9AEE-389D13A5EAB7}" dt="2022-07-05T20:55:50.284" v="795"/>
        <pc:sldMkLst>
          <pc:docMk/>
          <pc:sldMk cId="3064762439" sldId="427"/>
        </pc:sldMkLst>
        <pc:spChg chg="del">
          <ac:chgData name="Laura Oathout" userId="6ff55ba14486fe89" providerId="LiveId" clId="{FB47816A-0D18-4386-9AEE-389D13A5EAB7}" dt="2022-07-05T20:55:50.259" v="775"/>
          <ac:spMkLst>
            <pc:docMk/>
            <pc:sldMk cId="3064762439" sldId="427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50.248" v="753"/>
          <ac:spMkLst>
            <pc:docMk/>
            <pc:sldMk cId="3064762439" sldId="427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50.248" v="755"/>
          <ac:spMkLst>
            <pc:docMk/>
            <pc:sldMk cId="3064762439" sldId="427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248" v="751"/>
          <ac:spMkLst>
            <pc:docMk/>
            <pc:sldMk cId="3064762439" sldId="427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50.259" v="763"/>
          <ac:spMkLst>
            <pc:docMk/>
            <pc:sldMk cId="3064762439" sldId="427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50.259" v="765"/>
          <ac:spMkLst>
            <pc:docMk/>
            <pc:sldMk cId="3064762439" sldId="427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50.248" v="757"/>
          <ac:spMkLst>
            <pc:docMk/>
            <pc:sldMk cId="3064762439" sldId="427"/>
            <ac:spMk id="47" creationId="{F3AA41AE-86A1-482E-E8C2-304628CD51F8}"/>
          </ac:spMkLst>
        </pc:spChg>
        <pc:spChg chg="del">
          <ac:chgData name="Laura Oathout" userId="6ff55ba14486fe89" providerId="LiveId" clId="{FB47816A-0D18-4386-9AEE-389D13A5EAB7}" dt="2022-07-05T20:55:50.257" v="759"/>
          <ac:spMkLst>
            <pc:docMk/>
            <pc:sldMk cId="3064762439" sldId="427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50.259" v="767"/>
          <ac:spMkLst>
            <pc:docMk/>
            <pc:sldMk cId="3064762439" sldId="427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50.259" v="769"/>
          <ac:spMkLst>
            <pc:docMk/>
            <pc:sldMk cId="3064762439" sldId="427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50.259" v="771"/>
          <ac:spMkLst>
            <pc:docMk/>
            <pc:sldMk cId="3064762439" sldId="427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50.259" v="773"/>
          <ac:spMkLst>
            <pc:docMk/>
            <pc:sldMk cId="3064762439" sldId="427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50.257" v="761"/>
          <ac:grpSpMkLst>
            <pc:docMk/>
            <pc:sldMk cId="3064762439" sldId="427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50.259" v="793"/>
          <ac:grpSpMkLst>
            <pc:docMk/>
            <pc:sldMk cId="3064762439" sldId="427"/>
            <ac:grpSpMk id="44" creationId="{35489409-D373-5779-3092-9CBADA77F3D3}"/>
          </ac:grpSpMkLst>
        </pc:grpChg>
        <pc:picChg chg="del">
          <ac:chgData name="Laura Oathout" userId="6ff55ba14486fe89" providerId="LiveId" clId="{FB47816A-0D18-4386-9AEE-389D13A5EAB7}" dt="2022-07-05T20:55:50.259" v="787"/>
          <ac:picMkLst>
            <pc:docMk/>
            <pc:sldMk cId="3064762439" sldId="427"/>
            <ac:picMk id="5" creationId="{1D187300-A850-6C25-76DB-31598B4404D9}"/>
          </ac:picMkLst>
        </pc:picChg>
        <pc:picChg chg="del">
          <ac:chgData name="Laura Oathout" userId="6ff55ba14486fe89" providerId="LiveId" clId="{FB47816A-0D18-4386-9AEE-389D13A5EAB7}" dt="2022-07-05T20:55:50.259" v="789"/>
          <ac:picMkLst>
            <pc:docMk/>
            <pc:sldMk cId="3064762439" sldId="427"/>
            <ac:picMk id="10" creationId="{B1D68A83-95D3-62FB-5B99-A3ACB33F8388}"/>
          </ac:picMkLst>
        </pc:picChg>
        <pc:picChg chg="del">
          <ac:chgData name="Laura Oathout" userId="6ff55ba14486fe89" providerId="LiveId" clId="{FB47816A-0D18-4386-9AEE-389D13A5EAB7}" dt="2022-07-05T20:55:50.259" v="791"/>
          <ac:picMkLst>
            <pc:docMk/>
            <pc:sldMk cId="3064762439" sldId="427"/>
            <ac:picMk id="12" creationId="{1DB0A145-AA6D-FBEA-46B7-B4415B1FDCB1}"/>
          </ac:picMkLst>
        </pc:picChg>
        <pc:picChg chg="del">
          <ac:chgData name="Laura Oathout" userId="6ff55ba14486fe89" providerId="LiveId" clId="{FB47816A-0D18-4386-9AEE-389D13A5EAB7}" dt="2022-07-05T20:55:50.259" v="777"/>
          <ac:picMkLst>
            <pc:docMk/>
            <pc:sldMk cId="3064762439" sldId="427"/>
            <ac:picMk id="32" creationId="{50CC9371-271A-C7AE-0332-04A89D89A5D7}"/>
          </ac:picMkLst>
        </pc:picChg>
        <pc:picChg chg="del">
          <ac:chgData name="Laura Oathout" userId="6ff55ba14486fe89" providerId="LiveId" clId="{FB47816A-0D18-4386-9AEE-389D13A5EAB7}" dt="2022-07-05T20:55:50.259" v="779"/>
          <ac:picMkLst>
            <pc:docMk/>
            <pc:sldMk cId="3064762439" sldId="427"/>
            <ac:picMk id="33" creationId="{761A6527-E96D-AA13-B5EB-E60EDDC1EE85}"/>
          </ac:picMkLst>
        </pc:picChg>
        <pc:picChg chg="del">
          <ac:chgData name="Laura Oathout" userId="6ff55ba14486fe89" providerId="LiveId" clId="{FB47816A-0D18-4386-9AEE-389D13A5EAB7}" dt="2022-07-05T20:55:50.259" v="781"/>
          <ac:picMkLst>
            <pc:docMk/>
            <pc:sldMk cId="3064762439" sldId="427"/>
            <ac:picMk id="34" creationId="{FBC212CC-83E2-EF37-EE64-DFA62D65A84B}"/>
          </ac:picMkLst>
        </pc:picChg>
        <pc:picChg chg="del">
          <ac:chgData name="Laura Oathout" userId="6ff55ba14486fe89" providerId="LiveId" clId="{FB47816A-0D18-4386-9AEE-389D13A5EAB7}" dt="2022-07-05T20:55:50.259" v="783"/>
          <ac:picMkLst>
            <pc:docMk/>
            <pc:sldMk cId="3064762439" sldId="427"/>
            <ac:picMk id="35" creationId="{DC8E0D9C-794F-2B4E-1826-9CEB75F6F16C}"/>
          </ac:picMkLst>
        </pc:picChg>
        <pc:picChg chg="del">
          <ac:chgData name="Laura Oathout" userId="6ff55ba14486fe89" providerId="LiveId" clId="{FB47816A-0D18-4386-9AEE-389D13A5EAB7}" dt="2022-07-05T20:55:50.259" v="785"/>
          <ac:picMkLst>
            <pc:docMk/>
            <pc:sldMk cId="3064762439" sldId="427"/>
            <ac:picMk id="40" creationId="{5B84957E-FA53-BF4E-6BA6-CA3B4E8D1277}"/>
          </ac:picMkLst>
        </pc:picChg>
      </pc:sldChg>
      <pc:sldChg chg="delSp mod setBg">
        <pc:chgData name="Laura Oathout" userId="6ff55ba14486fe89" providerId="LiveId" clId="{FB47816A-0D18-4386-9AEE-389D13A5EAB7}" dt="2022-07-05T20:55:49.963" v="357"/>
        <pc:sldMkLst>
          <pc:docMk/>
          <pc:sldMk cId="823779513" sldId="428"/>
        </pc:sldMkLst>
        <pc:spChg chg="del">
          <ac:chgData name="Laura Oathout" userId="6ff55ba14486fe89" providerId="LiveId" clId="{FB47816A-0D18-4386-9AEE-389D13A5EAB7}" dt="2022-07-05T20:55:49.941" v="345"/>
          <ac:spMkLst>
            <pc:docMk/>
            <pc:sldMk cId="823779513" sldId="428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49.921" v="317"/>
          <ac:spMkLst>
            <pc:docMk/>
            <pc:sldMk cId="823779513" sldId="428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49.921" v="321"/>
          <ac:spMkLst>
            <pc:docMk/>
            <pc:sldMk cId="823779513" sldId="428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945" v="353"/>
          <ac:spMkLst>
            <pc:docMk/>
            <pc:sldMk cId="823779513" sldId="428"/>
            <ac:spMk id="34" creationId="{BF4EA384-4492-B4E0-E63B-04F20A189141}"/>
          </ac:spMkLst>
        </pc:spChg>
        <pc:spChg chg="del">
          <ac:chgData name="Laura Oathout" userId="6ff55ba14486fe89" providerId="LiveId" clId="{FB47816A-0D18-4386-9AEE-389D13A5EAB7}" dt="2022-07-05T20:55:49.921" v="315"/>
          <ac:spMkLst>
            <pc:docMk/>
            <pc:sldMk cId="823779513" sldId="428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49.938" v="327"/>
          <ac:spMkLst>
            <pc:docMk/>
            <pc:sldMk cId="823779513" sldId="428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49.938" v="329"/>
          <ac:spMkLst>
            <pc:docMk/>
            <pc:sldMk cId="823779513" sldId="428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49.937" v="323"/>
          <ac:spMkLst>
            <pc:docMk/>
            <pc:sldMk cId="823779513" sldId="428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49.938" v="331"/>
          <ac:spMkLst>
            <pc:docMk/>
            <pc:sldMk cId="823779513" sldId="428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49.940" v="333"/>
          <ac:spMkLst>
            <pc:docMk/>
            <pc:sldMk cId="823779513" sldId="428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49.940" v="335"/>
          <ac:spMkLst>
            <pc:docMk/>
            <pc:sldMk cId="823779513" sldId="428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49.941" v="337"/>
          <ac:spMkLst>
            <pc:docMk/>
            <pc:sldMk cId="823779513" sldId="428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49.937" v="325"/>
          <ac:grpSpMkLst>
            <pc:docMk/>
            <pc:sldMk cId="823779513" sldId="428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49.945" v="355"/>
          <ac:grpSpMkLst>
            <pc:docMk/>
            <pc:sldMk cId="823779513" sldId="428"/>
            <ac:grpSpMk id="35" creationId="{6FCA4458-D6EB-AC15-CEAB-F0EDD6C59333}"/>
          </ac:grpSpMkLst>
        </pc:grpChg>
        <pc:picChg chg="del">
          <ac:chgData name="Laura Oathout" userId="6ff55ba14486fe89" providerId="LiveId" clId="{FB47816A-0D18-4386-9AEE-389D13A5EAB7}" dt="2022-07-05T20:55:49.941" v="347"/>
          <ac:picMkLst>
            <pc:docMk/>
            <pc:sldMk cId="823779513" sldId="428"/>
            <ac:picMk id="9" creationId="{5A636979-0516-0565-BBAB-0711C8B022C6}"/>
          </ac:picMkLst>
        </pc:picChg>
        <pc:picChg chg="del">
          <ac:chgData name="Laura Oathout" userId="6ff55ba14486fe89" providerId="LiveId" clId="{FB47816A-0D18-4386-9AEE-389D13A5EAB7}" dt="2022-07-05T20:55:49.941" v="349"/>
          <ac:picMkLst>
            <pc:docMk/>
            <pc:sldMk cId="823779513" sldId="428"/>
            <ac:picMk id="32" creationId="{01DAF7E6-1129-BB30-8BAB-9C3BC9CA2AF0}"/>
          </ac:picMkLst>
        </pc:picChg>
        <pc:picChg chg="del">
          <ac:chgData name="Laura Oathout" userId="6ff55ba14486fe89" providerId="LiveId" clId="{FB47816A-0D18-4386-9AEE-389D13A5EAB7}" dt="2022-07-05T20:55:49.945" v="351"/>
          <ac:picMkLst>
            <pc:docMk/>
            <pc:sldMk cId="823779513" sldId="428"/>
            <ac:picMk id="33" creationId="{B31FC3A6-E888-3B52-0E8C-BC2484E5F98C}"/>
          </ac:picMkLst>
        </pc:picChg>
        <pc:picChg chg="del">
          <ac:chgData name="Laura Oathout" userId="6ff55ba14486fe89" providerId="LiveId" clId="{FB47816A-0D18-4386-9AEE-389D13A5EAB7}" dt="2022-07-05T20:55:49.921" v="319"/>
          <ac:picMkLst>
            <pc:docMk/>
            <pc:sldMk cId="823779513" sldId="428"/>
            <ac:picMk id="49" creationId="{D897D4DB-FC1C-AF54-B0AD-E5E4A1AD60B4}"/>
          </ac:picMkLst>
        </pc:picChg>
        <pc:picChg chg="del">
          <ac:chgData name="Laura Oathout" userId="6ff55ba14486fe89" providerId="LiveId" clId="{FB47816A-0D18-4386-9AEE-389D13A5EAB7}" dt="2022-07-05T20:55:49.941" v="339"/>
          <ac:picMkLst>
            <pc:docMk/>
            <pc:sldMk cId="823779513" sldId="428"/>
            <ac:picMk id="79" creationId="{ACB06A39-F634-FFBE-17AD-8F4578490B9F}"/>
          </ac:picMkLst>
        </pc:picChg>
        <pc:picChg chg="del">
          <ac:chgData name="Laura Oathout" userId="6ff55ba14486fe89" providerId="LiveId" clId="{FB47816A-0D18-4386-9AEE-389D13A5EAB7}" dt="2022-07-05T20:55:49.941" v="341"/>
          <ac:picMkLst>
            <pc:docMk/>
            <pc:sldMk cId="823779513" sldId="428"/>
            <ac:picMk id="80" creationId="{F8CE7755-2C8D-84B2-E09C-4490345DB808}"/>
          </ac:picMkLst>
        </pc:picChg>
        <pc:picChg chg="del">
          <ac:chgData name="Laura Oathout" userId="6ff55ba14486fe89" providerId="LiveId" clId="{FB47816A-0D18-4386-9AEE-389D13A5EAB7}" dt="2022-07-05T20:55:49.941" v="343"/>
          <ac:picMkLst>
            <pc:docMk/>
            <pc:sldMk cId="823779513" sldId="428"/>
            <ac:picMk id="81" creationId="{F92D92A4-27D5-4E48-9D5E-38B5B4F1A5AC}"/>
          </ac:picMkLst>
        </pc:picChg>
      </pc:sldChg>
      <pc:sldChg chg="delSp mod setBg">
        <pc:chgData name="Laura Oathout" userId="6ff55ba14486fe89" providerId="LiveId" clId="{FB47816A-0D18-4386-9AEE-389D13A5EAB7}" dt="2022-07-05T20:55:50.322" v="837"/>
        <pc:sldMkLst>
          <pc:docMk/>
          <pc:sldMk cId="2530031547" sldId="429"/>
        </pc:sldMkLst>
        <pc:spChg chg="del">
          <ac:chgData name="Laura Oathout" userId="6ff55ba14486fe89" providerId="LiveId" clId="{FB47816A-0D18-4386-9AEE-389D13A5EAB7}" dt="2022-07-05T20:55:50.300" v="821"/>
          <ac:spMkLst>
            <pc:docMk/>
            <pc:sldMk cId="2530031547" sldId="429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50.300" v="799"/>
          <ac:spMkLst>
            <pc:docMk/>
            <pc:sldMk cId="2530031547" sldId="429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50.300" v="801"/>
          <ac:spMkLst>
            <pc:docMk/>
            <pc:sldMk cId="2530031547" sldId="429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300" v="797"/>
          <ac:spMkLst>
            <pc:docMk/>
            <pc:sldMk cId="2530031547" sldId="429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50.300" v="809"/>
          <ac:spMkLst>
            <pc:docMk/>
            <pc:sldMk cId="2530031547" sldId="429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50.300" v="811"/>
          <ac:spMkLst>
            <pc:docMk/>
            <pc:sldMk cId="2530031547" sldId="429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50.300" v="803"/>
          <ac:spMkLst>
            <pc:docMk/>
            <pc:sldMk cId="2530031547" sldId="429"/>
            <ac:spMk id="47" creationId="{F3AA41AE-86A1-482E-E8C2-304628CD51F8}"/>
          </ac:spMkLst>
        </pc:spChg>
        <pc:spChg chg="del">
          <ac:chgData name="Laura Oathout" userId="6ff55ba14486fe89" providerId="LiveId" clId="{FB47816A-0D18-4386-9AEE-389D13A5EAB7}" dt="2022-07-05T20:55:50.300" v="805"/>
          <ac:spMkLst>
            <pc:docMk/>
            <pc:sldMk cId="2530031547" sldId="429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50.300" v="813"/>
          <ac:spMkLst>
            <pc:docMk/>
            <pc:sldMk cId="2530031547" sldId="429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50.300" v="815"/>
          <ac:spMkLst>
            <pc:docMk/>
            <pc:sldMk cId="2530031547" sldId="429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50.300" v="817"/>
          <ac:spMkLst>
            <pc:docMk/>
            <pc:sldMk cId="2530031547" sldId="429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50.300" v="819"/>
          <ac:spMkLst>
            <pc:docMk/>
            <pc:sldMk cId="2530031547" sldId="429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50.300" v="807"/>
          <ac:grpSpMkLst>
            <pc:docMk/>
            <pc:sldMk cId="2530031547" sldId="429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50.300" v="835"/>
          <ac:grpSpMkLst>
            <pc:docMk/>
            <pc:sldMk cId="2530031547" sldId="429"/>
            <ac:grpSpMk id="43" creationId="{8BD3ABF4-ADF5-26D9-AD66-06343A003CA0}"/>
          </ac:grpSpMkLst>
        </pc:grpChg>
        <pc:picChg chg="del">
          <ac:chgData name="Laura Oathout" userId="6ff55ba14486fe89" providerId="LiveId" clId="{FB47816A-0D18-4386-9AEE-389D13A5EAB7}" dt="2022-07-05T20:55:50.300" v="823"/>
          <ac:picMkLst>
            <pc:docMk/>
            <pc:sldMk cId="2530031547" sldId="429"/>
            <ac:picMk id="32" creationId="{3F5F2FFB-1508-4A29-B5DB-56CB3384171A}"/>
          </ac:picMkLst>
        </pc:picChg>
        <pc:picChg chg="del">
          <ac:chgData name="Laura Oathout" userId="6ff55ba14486fe89" providerId="LiveId" clId="{FB47816A-0D18-4386-9AEE-389D13A5EAB7}" dt="2022-07-05T20:55:50.300" v="825"/>
          <ac:picMkLst>
            <pc:docMk/>
            <pc:sldMk cId="2530031547" sldId="429"/>
            <ac:picMk id="33" creationId="{0D3B2A81-AAE1-64DB-F5F1-1382CCBC7DC2}"/>
          </ac:picMkLst>
        </pc:picChg>
        <pc:picChg chg="del">
          <ac:chgData name="Laura Oathout" userId="6ff55ba14486fe89" providerId="LiveId" clId="{FB47816A-0D18-4386-9AEE-389D13A5EAB7}" dt="2022-07-05T20:55:50.300" v="827"/>
          <ac:picMkLst>
            <pc:docMk/>
            <pc:sldMk cId="2530031547" sldId="429"/>
            <ac:picMk id="34" creationId="{C8F71686-33A4-A531-5313-E84325FFC3A3}"/>
          </ac:picMkLst>
        </pc:picChg>
        <pc:picChg chg="del">
          <ac:chgData name="Laura Oathout" userId="6ff55ba14486fe89" providerId="LiveId" clId="{FB47816A-0D18-4386-9AEE-389D13A5EAB7}" dt="2022-07-05T20:55:50.300" v="829"/>
          <ac:picMkLst>
            <pc:docMk/>
            <pc:sldMk cId="2530031547" sldId="429"/>
            <ac:picMk id="35" creationId="{F121816E-8A1B-1861-1CE4-8C31CEFA2ACB}"/>
          </ac:picMkLst>
        </pc:picChg>
        <pc:picChg chg="del">
          <ac:chgData name="Laura Oathout" userId="6ff55ba14486fe89" providerId="LiveId" clId="{FB47816A-0D18-4386-9AEE-389D13A5EAB7}" dt="2022-07-05T20:55:50.300" v="831"/>
          <ac:picMkLst>
            <pc:docMk/>
            <pc:sldMk cId="2530031547" sldId="429"/>
            <ac:picMk id="40" creationId="{159AE08A-9557-42BB-A890-D9AB971BD525}"/>
          </ac:picMkLst>
        </pc:picChg>
        <pc:picChg chg="del">
          <ac:chgData name="Laura Oathout" userId="6ff55ba14486fe89" providerId="LiveId" clId="{FB47816A-0D18-4386-9AEE-389D13A5EAB7}" dt="2022-07-05T20:55:50.300" v="833"/>
          <ac:picMkLst>
            <pc:docMk/>
            <pc:sldMk cId="2530031547" sldId="429"/>
            <ac:picMk id="41" creationId="{639163E7-DACB-DB89-E1D9-06117756A060}"/>
          </ac:picMkLst>
        </pc:picChg>
      </pc:sldChg>
      <pc:sldChg chg="delSp mod setBg">
        <pc:chgData name="Laura Oathout" userId="6ff55ba14486fe89" providerId="LiveId" clId="{FB47816A-0D18-4386-9AEE-389D13A5EAB7}" dt="2022-07-05T20:55:50.353" v="879"/>
        <pc:sldMkLst>
          <pc:docMk/>
          <pc:sldMk cId="220057223" sldId="430"/>
        </pc:sldMkLst>
        <pc:spChg chg="del">
          <ac:chgData name="Laura Oathout" userId="6ff55ba14486fe89" providerId="LiveId" clId="{FB47816A-0D18-4386-9AEE-389D13A5EAB7}" dt="2022-07-05T20:55:50.337" v="863"/>
          <ac:spMkLst>
            <pc:docMk/>
            <pc:sldMk cId="220057223" sldId="430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50.322" v="841"/>
          <ac:spMkLst>
            <pc:docMk/>
            <pc:sldMk cId="220057223" sldId="430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50.322" v="843"/>
          <ac:spMkLst>
            <pc:docMk/>
            <pc:sldMk cId="220057223" sldId="430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322" v="839"/>
          <ac:spMkLst>
            <pc:docMk/>
            <pc:sldMk cId="220057223" sldId="430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50.322" v="851"/>
          <ac:spMkLst>
            <pc:docMk/>
            <pc:sldMk cId="220057223" sldId="430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50.322" v="853"/>
          <ac:spMkLst>
            <pc:docMk/>
            <pc:sldMk cId="220057223" sldId="430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50.322" v="845"/>
          <ac:spMkLst>
            <pc:docMk/>
            <pc:sldMk cId="220057223" sldId="430"/>
            <ac:spMk id="47" creationId="{F3AA41AE-86A1-482E-E8C2-304628CD51F8}"/>
          </ac:spMkLst>
        </pc:spChg>
        <pc:spChg chg="del">
          <ac:chgData name="Laura Oathout" userId="6ff55ba14486fe89" providerId="LiveId" clId="{FB47816A-0D18-4386-9AEE-389D13A5EAB7}" dt="2022-07-05T20:55:50.322" v="847"/>
          <ac:spMkLst>
            <pc:docMk/>
            <pc:sldMk cId="220057223" sldId="430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50.322" v="855"/>
          <ac:spMkLst>
            <pc:docMk/>
            <pc:sldMk cId="220057223" sldId="430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50.322" v="857"/>
          <ac:spMkLst>
            <pc:docMk/>
            <pc:sldMk cId="220057223" sldId="430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50.337" v="859"/>
          <ac:spMkLst>
            <pc:docMk/>
            <pc:sldMk cId="220057223" sldId="430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50.337" v="861"/>
          <ac:spMkLst>
            <pc:docMk/>
            <pc:sldMk cId="220057223" sldId="430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50.322" v="849"/>
          <ac:grpSpMkLst>
            <pc:docMk/>
            <pc:sldMk cId="220057223" sldId="430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50.337" v="877"/>
          <ac:grpSpMkLst>
            <pc:docMk/>
            <pc:sldMk cId="220057223" sldId="430"/>
            <ac:grpSpMk id="30" creationId="{CC831B7C-DD58-3DAC-AF0A-69DCC4AF2410}"/>
          </ac:grpSpMkLst>
        </pc:grpChg>
        <pc:picChg chg="del">
          <ac:chgData name="Laura Oathout" userId="6ff55ba14486fe89" providerId="LiveId" clId="{FB47816A-0D18-4386-9AEE-389D13A5EAB7}" dt="2022-07-05T20:55:50.337" v="875"/>
          <ac:picMkLst>
            <pc:docMk/>
            <pc:sldMk cId="220057223" sldId="430"/>
            <ac:picMk id="29" creationId="{70D97C50-A40F-8C64-B07C-BA71335B619E}"/>
          </ac:picMkLst>
        </pc:picChg>
        <pc:picChg chg="del">
          <ac:chgData name="Laura Oathout" userId="6ff55ba14486fe89" providerId="LiveId" clId="{FB47816A-0D18-4386-9AEE-389D13A5EAB7}" dt="2022-07-05T20:55:50.337" v="865"/>
          <ac:picMkLst>
            <pc:docMk/>
            <pc:sldMk cId="220057223" sldId="430"/>
            <ac:picMk id="33" creationId="{0D3B2A81-AAE1-64DB-F5F1-1382CCBC7DC2}"/>
          </ac:picMkLst>
        </pc:picChg>
        <pc:picChg chg="del">
          <ac:chgData name="Laura Oathout" userId="6ff55ba14486fe89" providerId="LiveId" clId="{FB47816A-0D18-4386-9AEE-389D13A5EAB7}" dt="2022-07-05T20:55:50.337" v="867"/>
          <ac:picMkLst>
            <pc:docMk/>
            <pc:sldMk cId="220057223" sldId="430"/>
            <ac:picMk id="34" creationId="{C8F71686-33A4-A531-5313-E84325FFC3A3}"/>
          </ac:picMkLst>
        </pc:picChg>
        <pc:picChg chg="del">
          <ac:chgData name="Laura Oathout" userId="6ff55ba14486fe89" providerId="LiveId" clId="{FB47816A-0D18-4386-9AEE-389D13A5EAB7}" dt="2022-07-05T20:55:50.337" v="869"/>
          <ac:picMkLst>
            <pc:docMk/>
            <pc:sldMk cId="220057223" sldId="430"/>
            <ac:picMk id="35" creationId="{F121816E-8A1B-1861-1CE4-8C31CEFA2ACB}"/>
          </ac:picMkLst>
        </pc:picChg>
        <pc:picChg chg="del">
          <ac:chgData name="Laura Oathout" userId="6ff55ba14486fe89" providerId="LiveId" clId="{FB47816A-0D18-4386-9AEE-389D13A5EAB7}" dt="2022-07-05T20:55:50.337" v="871"/>
          <ac:picMkLst>
            <pc:docMk/>
            <pc:sldMk cId="220057223" sldId="430"/>
            <ac:picMk id="40" creationId="{159AE08A-9557-42BB-A890-D9AB971BD525}"/>
          </ac:picMkLst>
        </pc:picChg>
        <pc:picChg chg="del">
          <ac:chgData name="Laura Oathout" userId="6ff55ba14486fe89" providerId="LiveId" clId="{FB47816A-0D18-4386-9AEE-389D13A5EAB7}" dt="2022-07-05T20:55:50.337" v="873"/>
          <ac:picMkLst>
            <pc:docMk/>
            <pc:sldMk cId="220057223" sldId="430"/>
            <ac:picMk id="41" creationId="{639163E7-DACB-DB89-E1D9-06117756A060}"/>
          </ac:picMkLst>
        </pc:picChg>
      </pc:sldChg>
      <pc:sldChg chg="delSp mod setBg">
        <pc:chgData name="Laura Oathout" userId="6ff55ba14486fe89" providerId="LiveId" clId="{FB47816A-0D18-4386-9AEE-389D13A5EAB7}" dt="2022-07-05T20:55:50.406" v="925"/>
        <pc:sldMkLst>
          <pc:docMk/>
          <pc:sldMk cId="2568905416" sldId="431"/>
        </pc:sldMkLst>
        <pc:spChg chg="del">
          <ac:chgData name="Laura Oathout" userId="6ff55ba14486fe89" providerId="LiveId" clId="{FB47816A-0D18-4386-9AEE-389D13A5EAB7}" dt="2022-07-05T20:55:50.353" v="893"/>
          <ac:spMkLst>
            <pc:docMk/>
            <pc:sldMk cId="2568905416" sldId="431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50.353" v="883"/>
          <ac:spMkLst>
            <pc:docMk/>
            <pc:sldMk cId="2568905416" sldId="431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50.353" v="885"/>
          <ac:spMkLst>
            <pc:docMk/>
            <pc:sldMk cId="2568905416" sldId="431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353" v="881"/>
          <ac:spMkLst>
            <pc:docMk/>
            <pc:sldMk cId="2568905416" sldId="431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50.369" v="911"/>
          <ac:spMkLst>
            <pc:docMk/>
            <pc:sldMk cId="2568905416" sldId="431"/>
            <ac:spMk id="38" creationId="{ED41C453-B5E7-5146-30D4-EB00F69C5841}"/>
          </ac:spMkLst>
        </pc:spChg>
        <pc:spChg chg="del">
          <ac:chgData name="Laura Oathout" userId="6ff55ba14486fe89" providerId="LiveId" clId="{FB47816A-0D18-4386-9AEE-389D13A5EAB7}" dt="2022-07-05T20:55:50.369" v="913"/>
          <ac:spMkLst>
            <pc:docMk/>
            <pc:sldMk cId="2568905416" sldId="431"/>
            <ac:spMk id="41" creationId="{ECD7782A-77AB-4A4D-99E7-280F864910A0}"/>
          </ac:spMkLst>
        </pc:spChg>
        <pc:spChg chg="del">
          <ac:chgData name="Laura Oathout" userId="6ff55ba14486fe89" providerId="LiveId" clId="{FB47816A-0D18-4386-9AEE-389D13A5EAB7}" dt="2022-07-05T20:55:50.369" v="915"/>
          <ac:spMkLst>
            <pc:docMk/>
            <pc:sldMk cId="2568905416" sldId="431"/>
            <ac:spMk id="42" creationId="{2819CA4C-41C4-A88D-041E-95D050FB1145}"/>
          </ac:spMkLst>
        </pc:spChg>
        <pc:spChg chg="del">
          <ac:chgData name="Laura Oathout" userId="6ff55ba14486fe89" providerId="LiveId" clId="{FB47816A-0D18-4386-9AEE-389D13A5EAB7}" dt="2022-07-05T20:55:50.369" v="917"/>
          <ac:spMkLst>
            <pc:docMk/>
            <pc:sldMk cId="2568905416" sldId="431"/>
            <ac:spMk id="43" creationId="{C872560E-3B2F-A362-19C9-974F982CF746}"/>
          </ac:spMkLst>
        </pc:spChg>
        <pc:spChg chg="del">
          <ac:chgData name="Laura Oathout" userId="6ff55ba14486fe89" providerId="LiveId" clId="{FB47816A-0D18-4386-9AEE-389D13A5EAB7}" dt="2022-07-05T20:55:50.369" v="919"/>
          <ac:spMkLst>
            <pc:docMk/>
            <pc:sldMk cId="2568905416" sldId="431"/>
            <ac:spMk id="44" creationId="{2D0BDFC0-BD40-6C1B-C200-52D19B359CFE}"/>
          </ac:spMkLst>
        </pc:spChg>
        <pc:spChg chg="del">
          <ac:chgData name="Laura Oathout" userId="6ff55ba14486fe89" providerId="LiveId" clId="{FB47816A-0D18-4386-9AEE-389D13A5EAB7}" dt="2022-07-05T20:55:50.369" v="921"/>
          <ac:spMkLst>
            <pc:docMk/>
            <pc:sldMk cId="2568905416" sldId="431"/>
            <ac:spMk id="45" creationId="{0D11D23E-3035-D9A5-115A-F95EC464694F}"/>
          </ac:spMkLst>
        </pc:spChg>
        <pc:spChg chg="del">
          <ac:chgData name="Laura Oathout" userId="6ff55ba14486fe89" providerId="LiveId" clId="{FB47816A-0D18-4386-9AEE-389D13A5EAB7}" dt="2022-07-05T20:55:50.353" v="887"/>
          <ac:spMkLst>
            <pc:docMk/>
            <pc:sldMk cId="2568905416" sldId="431"/>
            <ac:spMk id="47" creationId="{F3AA41AE-86A1-482E-E8C2-304628CD51F8}"/>
          </ac:spMkLst>
        </pc:spChg>
        <pc:spChg chg="del">
          <ac:chgData name="Laura Oathout" userId="6ff55ba14486fe89" providerId="LiveId" clId="{FB47816A-0D18-4386-9AEE-389D13A5EAB7}" dt="2022-07-05T20:55:50.353" v="889"/>
          <ac:spMkLst>
            <pc:docMk/>
            <pc:sldMk cId="2568905416" sldId="431"/>
            <ac:spMk id="48" creationId="{B0632A96-01D5-8A1C-A4FD-B98BC176380C}"/>
          </ac:spMkLst>
        </pc:spChg>
        <pc:grpChg chg="del">
          <ac:chgData name="Laura Oathout" userId="6ff55ba14486fe89" providerId="LiveId" clId="{FB47816A-0D18-4386-9AEE-389D13A5EAB7}" dt="2022-07-05T20:55:50.353" v="891"/>
          <ac:grpSpMkLst>
            <pc:docMk/>
            <pc:sldMk cId="2568905416" sldId="431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50.369" v="923"/>
          <ac:grpSpMkLst>
            <pc:docMk/>
            <pc:sldMk cId="2568905416" sldId="431"/>
            <ac:grpSpMk id="49" creationId="{8386B758-4886-FAB6-DA58-3AAE665EDD22}"/>
          </ac:grpSpMkLst>
        </pc:grpChg>
        <pc:picChg chg="del">
          <ac:chgData name="Laura Oathout" userId="6ff55ba14486fe89" providerId="LiveId" clId="{FB47816A-0D18-4386-9AEE-389D13A5EAB7}" dt="2022-07-05T20:55:50.369" v="905"/>
          <ac:picMkLst>
            <pc:docMk/>
            <pc:sldMk cId="2568905416" sldId="431"/>
            <ac:picMk id="5" creationId="{1D187300-A850-6C25-76DB-31598B4404D9}"/>
          </ac:picMkLst>
        </pc:picChg>
        <pc:picChg chg="del">
          <ac:chgData name="Laura Oathout" userId="6ff55ba14486fe89" providerId="LiveId" clId="{FB47816A-0D18-4386-9AEE-389D13A5EAB7}" dt="2022-07-05T20:55:50.369" v="907"/>
          <ac:picMkLst>
            <pc:docMk/>
            <pc:sldMk cId="2568905416" sldId="431"/>
            <ac:picMk id="10" creationId="{B1D68A83-95D3-62FB-5B99-A3ACB33F8388}"/>
          </ac:picMkLst>
        </pc:picChg>
        <pc:picChg chg="del">
          <ac:chgData name="Laura Oathout" userId="6ff55ba14486fe89" providerId="LiveId" clId="{FB47816A-0D18-4386-9AEE-389D13A5EAB7}" dt="2022-07-05T20:55:50.369" v="909"/>
          <ac:picMkLst>
            <pc:docMk/>
            <pc:sldMk cId="2568905416" sldId="431"/>
            <ac:picMk id="12" creationId="{1DB0A145-AA6D-FBEA-46B7-B4415B1FDCB1}"/>
          </ac:picMkLst>
        </pc:picChg>
        <pc:picChg chg="del">
          <ac:chgData name="Laura Oathout" userId="6ff55ba14486fe89" providerId="LiveId" clId="{FB47816A-0D18-4386-9AEE-389D13A5EAB7}" dt="2022-07-05T20:55:50.353" v="895"/>
          <ac:picMkLst>
            <pc:docMk/>
            <pc:sldMk cId="2568905416" sldId="431"/>
            <ac:picMk id="32" creationId="{50CC9371-271A-C7AE-0332-04A89D89A5D7}"/>
          </ac:picMkLst>
        </pc:picChg>
        <pc:picChg chg="del">
          <ac:chgData name="Laura Oathout" userId="6ff55ba14486fe89" providerId="LiveId" clId="{FB47816A-0D18-4386-9AEE-389D13A5EAB7}" dt="2022-07-05T20:55:50.353" v="897"/>
          <ac:picMkLst>
            <pc:docMk/>
            <pc:sldMk cId="2568905416" sldId="431"/>
            <ac:picMk id="33" creationId="{761A6527-E96D-AA13-B5EB-E60EDDC1EE85}"/>
          </ac:picMkLst>
        </pc:picChg>
        <pc:picChg chg="del">
          <ac:chgData name="Laura Oathout" userId="6ff55ba14486fe89" providerId="LiveId" clId="{FB47816A-0D18-4386-9AEE-389D13A5EAB7}" dt="2022-07-05T20:55:50.369" v="899"/>
          <ac:picMkLst>
            <pc:docMk/>
            <pc:sldMk cId="2568905416" sldId="431"/>
            <ac:picMk id="34" creationId="{FBC212CC-83E2-EF37-EE64-DFA62D65A84B}"/>
          </ac:picMkLst>
        </pc:picChg>
        <pc:picChg chg="del">
          <ac:chgData name="Laura Oathout" userId="6ff55ba14486fe89" providerId="LiveId" clId="{FB47816A-0D18-4386-9AEE-389D13A5EAB7}" dt="2022-07-05T20:55:50.369" v="901"/>
          <ac:picMkLst>
            <pc:docMk/>
            <pc:sldMk cId="2568905416" sldId="431"/>
            <ac:picMk id="35" creationId="{DC8E0D9C-794F-2B4E-1826-9CEB75F6F16C}"/>
          </ac:picMkLst>
        </pc:picChg>
        <pc:picChg chg="del">
          <ac:chgData name="Laura Oathout" userId="6ff55ba14486fe89" providerId="LiveId" clId="{FB47816A-0D18-4386-9AEE-389D13A5EAB7}" dt="2022-07-05T20:55:50.369" v="903"/>
          <ac:picMkLst>
            <pc:docMk/>
            <pc:sldMk cId="2568905416" sldId="431"/>
            <ac:picMk id="40" creationId="{5B84957E-FA53-BF4E-6BA6-CA3B4E8D1277}"/>
          </ac:picMkLst>
        </pc:picChg>
      </pc:sldChg>
      <pc:sldChg chg="delSp mod setBg">
        <pc:chgData name="Laura Oathout" userId="6ff55ba14486fe89" providerId="LiveId" clId="{FB47816A-0D18-4386-9AEE-389D13A5EAB7}" dt="2022-07-05T20:55:49.994" v="401"/>
        <pc:sldMkLst>
          <pc:docMk/>
          <pc:sldMk cId="1137658493" sldId="432"/>
        </pc:sldMkLst>
        <pc:spChg chg="del">
          <ac:chgData name="Laura Oathout" userId="6ff55ba14486fe89" providerId="LiveId" clId="{FB47816A-0D18-4386-9AEE-389D13A5EAB7}" dt="2022-07-05T20:55:49.978" v="389"/>
          <ac:spMkLst>
            <pc:docMk/>
            <pc:sldMk cId="1137658493" sldId="432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49.963" v="361"/>
          <ac:spMkLst>
            <pc:docMk/>
            <pc:sldMk cId="1137658493" sldId="432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49.963" v="365"/>
          <ac:spMkLst>
            <pc:docMk/>
            <pc:sldMk cId="1137658493" sldId="432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49.978" v="397"/>
          <ac:spMkLst>
            <pc:docMk/>
            <pc:sldMk cId="1137658493" sldId="432"/>
            <ac:spMk id="31" creationId="{62E5D3DF-AE86-0310-792F-7221932E7FB9}"/>
          </ac:spMkLst>
        </pc:spChg>
        <pc:spChg chg="del">
          <ac:chgData name="Laura Oathout" userId="6ff55ba14486fe89" providerId="LiveId" clId="{FB47816A-0D18-4386-9AEE-389D13A5EAB7}" dt="2022-07-05T20:55:49.963" v="359"/>
          <ac:spMkLst>
            <pc:docMk/>
            <pc:sldMk cId="1137658493" sldId="432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49.978" v="371"/>
          <ac:spMkLst>
            <pc:docMk/>
            <pc:sldMk cId="1137658493" sldId="432"/>
            <ac:spMk id="37" creationId="{F647B384-B085-DEF1-B248-30E56E162127}"/>
          </ac:spMkLst>
        </pc:spChg>
        <pc:spChg chg="del">
          <ac:chgData name="Laura Oathout" userId="6ff55ba14486fe89" providerId="LiveId" clId="{FB47816A-0D18-4386-9AEE-389D13A5EAB7}" dt="2022-07-05T20:55:49.978" v="373"/>
          <ac:spMkLst>
            <pc:docMk/>
            <pc:sldMk cId="1137658493" sldId="432"/>
            <ac:spMk id="39" creationId="{4C2AB760-F4BF-9688-321E-D13D8C0C2DB2}"/>
          </ac:spMkLst>
        </pc:spChg>
        <pc:spChg chg="del">
          <ac:chgData name="Laura Oathout" userId="6ff55ba14486fe89" providerId="LiveId" clId="{FB47816A-0D18-4386-9AEE-389D13A5EAB7}" dt="2022-07-05T20:55:49.963" v="367"/>
          <ac:spMkLst>
            <pc:docMk/>
            <pc:sldMk cId="1137658493" sldId="432"/>
            <ac:spMk id="48" creationId="{B0632A96-01D5-8A1C-A4FD-B98BC176380C}"/>
          </ac:spMkLst>
        </pc:spChg>
        <pc:spChg chg="del">
          <ac:chgData name="Laura Oathout" userId="6ff55ba14486fe89" providerId="LiveId" clId="{FB47816A-0D18-4386-9AEE-389D13A5EAB7}" dt="2022-07-05T20:55:49.978" v="375"/>
          <ac:spMkLst>
            <pc:docMk/>
            <pc:sldMk cId="1137658493" sldId="432"/>
            <ac:spMk id="50" creationId="{9F8BC133-802E-3F7A-8820-316238D79741}"/>
          </ac:spMkLst>
        </pc:spChg>
        <pc:spChg chg="del">
          <ac:chgData name="Laura Oathout" userId="6ff55ba14486fe89" providerId="LiveId" clId="{FB47816A-0D18-4386-9AEE-389D13A5EAB7}" dt="2022-07-05T20:55:49.978" v="377"/>
          <ac:spMkLst>
            <pc:docMk/>
            <pc:sldMk cId="1137658493" sldId="432"/>
            <ac:spMk id="51" creationId="{74E2D23D-FD53-F641-87BA-8ED053DE4680}"/>
          </ac:spMkLst>
        </pc:spChg>
        <pc:spChg chg="del">
          <ac:chgData name="Laura Oathout" userId="6ff55ba14486fe89" providerId="LiveId" clId="{FB47816A-0D18-4386-9AEE-389D13A5EAB7}" dt="2022-07-05T20:55:49.978" v="379"/>
          <ac:spMkLst>
            <pc:docMk/>
            <pc:sldMk cId="1137658493" sldId="432"/>
            <ac:spMk id="52" creationId="{748C7FDA-4634-BB6D-AC48-36376D95D871}"/>
          </ac:spMkLst>
        </pc:spChg>
        <pc:spChg chg="del">
          <ac:chgData name="Laura Oathout" userId="6ff55ba14486fe89" providerId="LiveId" clId="{FB47816A-0D18-4386-9AEE-389D13A5EAB7}" dt="2022-07-05T20:55:49.978" v="381"/>
          <ac:spMkLst>
            <pc:docMk/>
            <pc:sldMk cId="1137658493" sldId="432"/>
            <ac:spMk id="58" creationId="{8A3B9E61-F5A9-4170-9CB9-0DBEC1C8394B}"/>
          </ac:spMkLst>
        </pc:spChg>
        <pc:grpChg chg="del">
          <ac:chgData name="Laura Oathout" userId="6ff55ba14486fe89" providerId="LiveId" clId="{FB47816A-0D18-4386-9AEE-389D13A5EAB7}" dt="2022-07-05T20:55:49.978" v="369"/>
          <ac:grpSpMkLst>
            <pc:docMk/>
            <pc:sldMk cId="1137658493" sldId="432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49.978" v="399"/>
          <ac:grpSpMkLst>
            <pc:docMk/>
            <pc:sldMk cId="1137658493" sldId="432"/>
            <ac:grpSpMk id="34" creationId="{E208B862-998B-29F4-7515-3684E8A5F00F}"/>
          </ac:grpSpMkLst>
        </pc:grpChg>
        <pc:picChg chg="del">
          <ac:chgData name="Laura Oathout" userId="6ff55ba14486fe89" providerId="LiveId" clId="{FB47816A-0D18-4386-9AEE-389D13A5EAB7}" dt="2022-07-05T20:55:49.978" v="395"/>
          <ac:picMkLst>
            <pc:docMk/>
            <pc:sldMk cId="1137658493" sldId="432"/>
            <ac:picMk id="30" creationId="{FD6D367C-F7FF-A281-7D3E-793BC6694CE5}"/>
          </ac:picMkLst>
        </pc:picChg>
        <pc:picChg chg="del">
          <ac:chgData name="Laura Oathout" userId="6ff55ba14486fe89" providerId="LiveId" clId="{FB47816A-0D18-4386-9AEE-389D13A5EAB7}" dt="2022-07-05T20:55:49.978" v="391"/>
          <ac:picMkLst>
            <pc:docMk/>
            <pc:sldMk cId="1137658493" sldId="432"/>
            <ac:picMk id="32" creationId="{01DAF7E6-1129-BB30-8BAB-9C3BC9CA2AF0}"/>
          </ac:picMkLst>
        </pc:picChg>
        <pc:picChg chg="del">
          <ac:chgData name="Laura Oathout" userId="6ff55ba14486fe89" providerId="LiveId" clId="{FB47816A-0D18-4386-9AEE-389D13A5EAB7}" dt="2022-07-05T20:55:49.978" v="393"/>
          <ac:picMkLst>
            <pc:docMk/>
            <pc:sldMk cId="1137658493" sldId="432"/>
            <ac:picMk id="33" creationId="{B31FC3A6-E888-3B52-0E8C-BC2484E5F98C}"/>
          </ac:picMkLst>
        </pc:picChg>
        <pc:picChg chg="del">
          <ac:chgData name="Laura Oathout" userId="6ff55ba14486fe89" providerId="LiveId" clId="{FB47816A-0D18-4386-9AEE-389D13A5EAB7}" dt="2022-07-05T20:55:49.963" v="363"/>
          <ac:picMkLst>
            <pc:docMk/>
            <pc:sldMk cId="1137658493" sldId="432"/>
            <ac:picMk id="49" creationId="{D897D4DB-FC1C-AF54-B0AD-E5E4A1AD60B4}"/>
          </ac:picMkLst>
        </pc:picChg>
        <pc:picChg chg="del">
          <ac:chgData name="Laura Oathout" userId="6ff55ba14486fe89" providerId="LiveId" clId="{FB47816A-0D18-4386-9AEE-389D13A5EAB7}" dt="2022-07-05T20:55:49.978" v="383"/>
          <ac:picMkLst>
            <pc:docMk/>
            <pc:sldMk cId="1137658493" sldId="432"/>
            <ac:picMk id="79" creationId="{ACB06A39-F634-FFBE-17AD-8F4578490B9F}"/>
          </ac:picMkLst>
        </pc:picChg>
        <pc:picChg chg="del">
          <ac:chgData name="Laura Oathout" userId="6ff55ba14486fe89" providerId="LiveId" clId="{FB47816A-0D18-4386-9AEE-389D13A5EAB7}" dt="2022-07-05T20:55:49.978" v="385"/>
          <ac:picMkLst>
            <pc:docMk/>
            <pc:sldMk cId="1137658493" sldId="432"/>
            <ac:picMk id="80" creationId="{F8CE7755-2C8D-84B2-E09C-4490345DB808}"/>
          </ac:picMkLst>
        </pc:picChg>
        <pc:picChg chg="del">
          <ac:chgData name="Laura Oathout" userId="6ff55ba14486fe89" providerId="LiveId" clId="{FB47816A-0D18-4386-9AEE-389D13A5EAB7}" dt="2022-07-05T20:55:49.978" v="387"/>
          <ac:picMkLst>
            <pc:docMk/>
            <pc:sldMk cId="1137658493" sldId="432"/>
            <ac:picMk id="81" creationId="{F92D92A4-27D5-4E48-9D5E-38B5B4F1A5AC}"/>
          </ac:picMkLst>
        </pc:picChg>
      </pc:sldChg>
      <pc:sldChg chg="delSp mod setBg">
        <pc:chgData name="Laura Oathout" userId="6ff55ba14486fe89" providerId="LiveId" clId="{FB47816A-0D18-4386-9AEE-389D13A5EAB7}" dt="2022-07-05T20:55:50.037" v="449"/>
        <pc:sldMkLst>
          <pc:docMk/>
          <pc:sldMk cId="1186564597" sldId="433"/>
        </pc:sldMkLst>
        <pc:spChg chg="del">
          <ac:chgData name="Laura Oathout" userId="6ff55ba14486fe89" providerId="LiveId" clId="{FB47816A-0D18-4386-9AEE-389D13A5EAB7}" dt="2022-07-05T20:55:50.010" v="425"/>
          <ac:spMkLst>
            <pc:docMk/>
            <pc:sldMk cId="1186564597" sldId="433"/>
            <ac:spMk id="4" creationId="{6584F326-7E53-42A0-5ED8-1EC250765D0F}"/>
          </ac:spMkLst>
        </pc:spChg>
        <pc:spChg chg="del">
          <ac:chgData name="Laura Oathout" userId="6ff55ba14486fe89" providerId="LiveId" clId="{FB47816A-0D18-4386-9AEE-389D13A5EAB7}" dt="2022-07-05T20:55:49.994" v="405"/>
          <ac:spMkLst>
            <pc:docMk/>
            <pc:sldMk cId="1186564597" sldId="433"/>
            <ac:spMk id="8" creationId="{08C2877F-A71D-4684-AC11-E1BCFE7D2941}"/>
          </ac:spMkLst>
        </pc:spChg>
        <pc:spChg chg="del">
          <ac:chgData name="Laura Oathout" userId="6ff55ba14486fe89" providerId="LiveId" clId="{FB47816A-0D18-4386-9AEE-389D13A5EAB7}" dt="2022-07-05T20:55:50.010" v="407"/>
          <ac:spMkLst>
            <pc:docMk/>
            <pc:sldMk cId="1186564597" sldId="433"/>
            <ac:spMk id="26" creationId="{00000000-0000-0000-0000-000000000000}"/>
          </ac:spMkLst>
        </pc:spChg>
        <pc:spChg chg="del">
          <ac:chgData name="Laura Oathout" userId="6ff55ba14486fe89" providerId="LiveId" clId="{FB47816A-0D18-4386-9AEE-389D13A5EAB7}" dt="2022-07-05T20:55:50.010" v="431"/>
          <ac:spMkLst>
            <pc:docMk/>
            <pc:sldMk cId="1186564597" sldId="433"/>
            <ac:spMk id="34" creationId="{D6A7C524-4792-5A3A-41E0-3D29A3497080}"/>
          </ac:spMkLst>
        </pc:spChg>
        <pc:spChg chg="del">
          <ac:chgData name="Laura Oathout" userId="6ff55ba14486fe89" providerId="LiveId" clId="{FB47816A-0D18-4386-9AEE-389D13A5EAB7}" dt="2022-07-05T20:55:49.994" v="403"/>
          <ac:spMkLst>
            <pc:docMk/>
            <pc:sldMk cId="1186564597" sldId="433"/>
            <ac:spMk id="36" creationId="{7C51E457-FB41-A3D3-E218-ED6E4E311BE5}"/>
          </ac:spMkLst>
        </pc:spChg>
        <pc:spChg chg="del">
          <ac:chgData name="Laura Oathout" userId="6ff55ba14486fe89" providerId="LiveId" clId="{FB47816A-0D18-4386-9AEE-389D13A5EAB7}" dt="2022-07-05T20:55:50.010" v="433"/>
          <ac:spMkLst>
            <pc:docMk/>
            <pc:sldMk cId="1186564597" sldId="433"/>
            <ac:spMk id="40" creationId="{029B8CE8-9F48-2EE3-C47D-C74F0352CFF3}"/>
          </ac:spMkLst>
        </pc:spChg>
        <pc:spChg chg="del">
          <ac:chgData name="Laura Oathout" userId="6ff55ba14486fe89" providerId="LiveId" clId="{FB47816A-0D18-4386-9AEE-389D13A5EAB7}" dt="2022-07-05T20:55:50.010" v="435"/>
          <ac:spMkLst>
            <pc:docMk/>
            <pc:sldMk cId="1186564597" sldId="433"/>
            <ac:spMk id="41" creationId="{3D953A9B-A21B-6372-A27B-60DAC96AA6AC}"/>
          </ac:spMkLst>
        </pc:spChg>
        <pc:spChg chg="del">
          <ac:chgData name="Laura Oathout" userId="6ff55ba14486fe89" providerId="LiveId" clId="{FB47816A-0D18-4386-9AEE-389D13A5EAB7}" dt="2022-07-05T20:55:50.010" v="437"/>
          <ac:spMkLst>
            <pc:docMk/>
            <pc:sldMk cId="1186564597" sldId="433"/>
            <ac:spMk id="42" creationId="{B61B0D14-21F7-E5CC-4A4D-914737F06359}"/>
          </ac:spMkLst>
        </pc:spChg>
        <pc:spChg chg="del">
          <ac:chgData name="Laura Oathout" userId="6ff55ba14486fe89" providerId="LiveId" clId="{FB47816A-0D18-4386-9AEE-389D13A5EAB7}" dt="2022-07-05T20:55:50.010" v="439"/>
          <ac:spMkLst>
            <pc:docMk/>
            <pc:sldMk cId="1186564597" sldId="433"/>
            <ac:spMk id="43" creationId="{096CCD99-5099-30F3-9CCB-CEF883C6E5A6}"/>
          </ac:spMkLst>
        </pc:spChg>
        <pc:spChg chg="del">
          <ac:chgData name="Laura Oathout" userId="6ff55ba14486fe89" providerId="LiveId" clId="{FB47816A-0D18-4386-9AEE-389D13A5EAB7}" dt="2022-07-05T20:55:50.010" v="441"/>
          <ac:spMkLst>
            <pc:docMk/>
            <pc:sldMk cId="1186564597" sldId="433"/>
            <ac:spMk id="44" creationId="{769DB99F-53A8-8689-A563-C96BF558856D}"/>
          </ac:spMkLst>
        </pc:spChg>
        <pc:spChg chg="del">
          <ac:chgData name="Laura Oathout" userId="6ff55ba14486fe89" providerId="LiveId" clId="{FB47816A-0D18-4386-9AEE-389D13A5EAB7}" dt="2022-07-05T20:55:50.010" v="443"/>
          <ac:spMkLst>
            <pc:docMk/>
            <pc:sldMk cId="1186564597" sldId="433"/>
            <ac:spMk id="45" creationId="{86243566-42D9-8D3A-F8C4-AABB8DF01BE4}"/>
          </ac:spMkLst>
        </pc:spChg>
        <pc:spChg chg="del">
          <ac:chgData name="Laura Oathout" userId="6ff55ba14486fe89" providerId="LiveId" clId="{FB47816A-0D18-4386-9AEE-389D13A5EAB7}" dt="2022-07-05T20:55:50.010" v="445"/>
          <ac:spMkLst>
            <pc:docMk/>
            <pc:sldMk cId="1186564597" sldId="433"/>
            <ac:spMk id="53" creationId="{C1F978D5-4C49-FF46-7ED4-EA5AA2B3DDFE}"/>
          </ac:spMkLst>
        </pc:spChg>
        <pc:grpChg chg="del">
          <ac:chgData name="Laura Oathout" userId="6ff55ba14486fe89" providerId="LiveId" clId="{FB47816A-0D18-4386-9AEE-389D13A5EAB7}" dt="2022-07-05T20:55:50.010" v="411"/>
          <ac:grpSpMkLst>
            <pc:docMk/>
            <pc:sldMk cId="1186564597" sldId="433"/>
            <ac:grpSpMk id="24" creationId="{1305D0EF-C3DD-2BB8-BE84-BBBE7CA25125}"/>
          </ac:grpSpMkLst>
        </pc:grpChg>
        <pc:grpChg chg="del">
          <ac:chgData name="Laura Oathout" userId="6ff55ba14486fe89" providerId="LiveId" clId="{FB47816A-0D18-4386-9AEE-389D13A5EAB7}" dt="2022-07-05T20:55:50.010" v="447"/>
          <ac:grpSpMkLst>
            <pc:docMk/>
            <pc:sldMk cId="1186564597" sldId="433"/>
            <ac:grpSpMk id="54" creationId="{19B151CB-5F18-726E-D4A1-B057FC99A515}"/>
          </ac:grpSpMkLst>
        </pc:grpChg>
        <pc:picChg chg="del">
          <ac:chgData name="Laura Oathout" userId="6ff55ba14486fe89" providerId="LiveId" clId="{FB47816A-0D18-4386-9AEE-389D13A5EAB7}" dt="2022-07-05T20:55:50.010" v="421"/>
          <ac:picMkLst>
            <pc:docMk/>
            <pc:sldMk cId="1186564597" sldId="433"/>
            <ac:picMk id="3" creationId="{9ABA94AA-003B-51DC-BA80-420A07F25680}"/>
          </ac:picMkLst>
        </pc:picChg>
        <pc:picChg chg="del">
          <ac:chgData name="Laura Oathout" userId="6ff55ba14486fe89" providerId="LiveId" clId="{FB47816A-0D18-4386-9AEE-389D13A5EAB7}" dt="2022-07-05T20:55:50.010" v="427"/>
          <ac:picMkLst>
            <pc:docMk/>
            <pc:sldMk cId="1186564597" sldId="433"/>
            <ac:picMk id="6" creationId="{E6EB8310-E693-BA24-D469-0CF427861050}"/>
          </ac:picMkLst>
        </pc:picChg>
        <pc:picChg chg="del">
          <ac:chgData name="Laura Oathout" userId="6ff55ba14486fe89" providerId="LiveId" clId="{FB47816A-0D18-4386-9AEE-389D13A5EAB7}" dt="2022-07-05T20:55:50.010" v="429"/>
          <ac:picMkLst>
            <pc:docMk/>
            <pc:sldMk cId="1186564597" sldId="433"/>
            <ac:picMk id="9" creationId="{5A636979-0516-0565-BBAB-0711C8B022C6}"/>
          </ac:picMkLst>
        </pc:picChg>
        <pc:picChg chg="del">
          <ac:chgData name="Laura Oathout" userId="6ff55ba14486fe89" providerId="LiveId" clId="{FB47816A-0D18-4386-9AEE-389D13A5EAB7}" dt="2022-07-05T20:55:50.010" v="413"/>
          <ac:picMkLst>
            <pc:docMk/>
            <pc:sldMk cId="1186564597" sldId="433"/>
            <ac:picMk id="38" creationId="{CB396011-886A-333C-8D65-98CBEFC98E7C}"/>
          </ac:picMkLst>
        </pc:picChg>
        <pc:picChg chg="del">
          <ac:chgData name="Laura Oathout" userId="6ff55ba14486fe89" providerId="LiveId" clId="{FB47816A-0D18-4386-9AEE-389D13A5EAB7}" dt="2022-07-05T20:55:50.010" v="409"/>
          <ac:picMkLst>
            <pc:docMk/>
            <pc:sldMk cId="1186564597" sldId="433"/>
            <ac:picMk id="49" creationId="{D897D4DB-FC1C-AF54-B0AD-E5E4A1AD60B4}"/>
          </ac:picMkLst>
        </pc:picChg>
        <pc:picChg chg="del">
          <ac:chgData name="Laura Oathout" userId="6ff55ba14486fe89" providerId="LiveId" clId="{FB47816A-0D18-4386-9AEE-389D13A5EAB7}" dt="2022-07-05T20:55:50.010" v="415"/>
          <ac:picMkLst>
            <pc:docMk/>
            <pc:sldMk cId="1186564597" sldId="433"/>
            <ac:picMk id="79" creationId="{ACB06A39-F634-FFBE-17AD-8F4578490B9F}"/>
          </ac:picMkLst>
        </pc:picChg>
        <pc:picChg chg="del">
          <ac:chgData name="Laura Oathout" userId="6ff55ba14486fe89" providerId="LiveId" clId="{FB47816A-0D18-4386-9AEE-389D13A5EAB7}" dt="2022-07-05T20:55:50.010" v="417"/>
          <ac:picMkLst>
            <pc:docMk/>
            <pc:sldMk cId="1186564597" sldId="433"/>
            <ac:picMk id="80" creationId="{F8CE7755-2C8D-84B2-E09C-4490345DB808}"/>
          </ac:picMkLst>
        </pc:picChg>
        <pc:picChg chg="del">
          <ac:chgData name="Laura Oathout" userId="6ff55ba14486fe89" providerId="LiveId" clId="{FB47816A-0D18-4386-9AEE-389D13A5EAB7}" dt="2022-07-05T20:55:50.010" v="419"/>
          <ac:picMkLst>
            <pc:docMk/>
            <pc:sldMk cId="1186564597" sldId="433"/>
            <ac:picMk id="81" creationId="{F92D92A4-27D5-4E48-9D5E-38B5B4F1A5AC}"/>
          </ac:picMkLst>
        </pc:picChg>
        <pc:picChg chg="del">
          <ac:chgData name="Laura Oathout" userId="6ff55ba14486fe89" providerId="LiveId" clId="{FB47816A-0D18-4386-9AEE-389D13A5EAB7}" dt="2022-07-05T20:55:50.010" v="423"/>
          <ac:picMkLst>
            <pc:docMk/>
            <pc:sldMk cId="1186564597" sldId="433"/>
            <ac:picMk id="85" creationId="{D9CDCD36-E79D-D69B-D941-A5ED8764D2F1}"/>
          </ac:picMkLst>
        </pc:picChg>
      </pc:sldChg>
      <pc:sldChg chg="delSp mod setBg">
        <pc:chgData name="Laura Oathout" userId="6ff55ba14486fe89" providerId="LiveId" clId="{FB47816A-0D18-4386-9AEE-389D13A5EAB7}" dt="2022-07-05T20:55:49.620" v="41"/>
        <pc:sldMkLst>
          <pc:docMk/>
          <pc:sldMk cId="30599171" sldId="434"/>
        </pc:sldMkLst>
        <pc:spChg chg="del">
          <ac:chgData name="Laura Oathout" userId="6ff55ba14486fe89" providerId="LiveId" clId="{FB47816A-0D18-4386-9AEE-389D13A5EAB7}" dt="2022-07-05T20:55:49.602" v="35"/>
          <ac:spMkLst>
            <pc:docMk/>
            <pc:sldMk cId="30599171" sldId="434"/>
            <ac:spMk id="4" creationId="{73DD66DF-630B-4D5A-9F85-A96302383046}"/>
          </ac:spMkLst>
        </pc:spChg>
        <pc:spChg chg="del">
          <ac:chgData name="Laura Oathout" userId="6ff55ba14486fe89" providerId="LiveId" clId="{FB47816A-0D18-4386-9AEE-389D13A5EAB7}" dt="2022-07-05T20:55:49.602" v="37"/>
          <ac:spMkLst>
            <pc:docMk/>
            <pc:sldMk cId="30599171" sldId="434"/>
            <ac:spMk id="7" creationId="{29306E65-3A30-B4B0-9EC1-07F9E0F72EEF}"/>
          </ac:spMkLst>
        </pc:spChg>
        <pc:spChg chg="del">
          <ac:chgData name="Laura Oathout" userId="6ff55ba14486fe89" providerId="LiveId" clId="{FB47816A-0D18-4386-9AEE-389D13A5EAB7}" dt="2022-07-05T20:55:49.602" v="39"/>
          <ac:spMkLst>
            <pc:docMk/>
            <pc:sldMk cId="30599171" sldId="434"/>
            <ac:spMk id="8" creationId="{704EAF57-861D-4642-FD57-419DA9E826B5}"/>
          </ac:spMkLst>
        </pc:spChg>
        <pc:picChg chg="del">
          <ac:chgData name="Laura Oathout" userId="6ff55ba14486fe89" providerId="LiveId" clId="{FB47816A-0D18-4386-9AEE-389D13A5EAB7}" dt="2022-07-05T20:55:49.586" v="33"/>
          <ac:picMkLst>
            <pc:docMk/>
            <pc:sldMk cId="30599171" sldId="434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FB47816A-0D18-4386-9AEE-389D13A5EAB7}" dt="2022-07-05T20:55:49.736" v="137"/>
        <pc:sldMkLst>
          <pc:docMk/>
          <pc:sldMk cId="1850197519" sldId="435"/>
        </pc:sldMkLst>
        <pc:spChg chg="del">
          <ac:chgData name="Laura Oathout" userId="6ff55ba14486fe89" providerId="LiveId" clId="{FB47816A-0D18-4386-9AEE-389D13A5EAB7}" dt="2022-07-05T20:55:49.699" v="105"/>
          <ac:spMkLst>
            <pc:docMk/>
            <pc:sldMk cId="1850197519" sldId="435"/>
            <ac:spMk id="3" creationId="{CE08FF36-81EC-1598-533C-AFF72E436D5B}"/>
          </ac:spMkLst>
        </pc:spChg>
        <pc:spChg chg="del">
          <ac:chgData name="Laura Oathout" userId="6ff55ba14486fe89" providerId="LiveId" clId="{FB47816A-0D18-4386-9AEE-389D13A5EAB7}" dt="2022-07-05T20:55:49.715" v="107"/>
          <ac:spMkLst>
            <pc:docMk/>
            <pc:sldMk cId="1850197519" sldId="435"/>
            <ac:spMk id="5" creationId="{38C4FE01-C741-1612-0C2C-9987A02BF172}"/>
          </ac:spMkLst>
        </pc:spChg>
        <pc:spChg chg="del">
          <ac:chgData name="Laura Oathout" userId="6ff55ba14486fe89" providerId="LiveId" clId="{FB47816A-0D18-4386-9AEE-389D13A5EAB7}" dt="2022-07-05T20:55:49.715" v="109"/>
          <ac:spMkLst>
            <pc:docMk/>
            <pc:sldMk cId="1850197519" sldId="435"/>
            <ac:spMk id="6" creationId="{5157E339-B50A-6012-D4C5-3F20D554CBA1}"/>
          </ac:spMkLst>
        </pc:spChg>
        <pc:spChg chg="del">
          <ac:chgData name="Laura Oathout" userId="6ff55ba14486fe89" providerId="LiveId" clId="{FB47816A-0D18-4386-9AEE-389D13A5EAB7}" dt="2022-07-05T20:55:49.715" v="127"/>
          <ac:spMkLst>
            <pc:docMk/>
            <pc:sldMk cId="1850197519" sldId="435"/>
            <ac:spMk id="9" creationId="{69B2CAAD-9B8C-F9C6-D462-2593D31076C0}"/>
          </ac:spMkLst>
        </pc:spChg>
        <pc:spChg chg="del">
          <ac:chgData name="Laura Oathout" userId="6ff55ba14486fe89" providerId="LiveId" clId="{FB47816A-0D18-4386-9AEE-389D13A5EAB7}" dt="2022-07-05T20:55:49.715" v="125"/>
          <ac:spMkLst>
            <pc:docMk/>
            <pc:sldMk cId="1850197519" sldId="435"/>
            <ac:spMk id="10" creationId="{8C29285E-449C-271C-36C2-3F914D40A697}"/>
          </ac:spMkLst>
        </pc:spChg>
        <pc:spChg chg="del">
          <ac:chgData name="Laura Oathout" userId="6ff55ba14486fe89" providerId="LiveId" clId="{FB47816A-0D18-4386-9AEE-389D13A5EAB7}" dt="2022-07-05T20:55:49.720" v="131"/>
          <ac:spMkLst>
            <pc:docMk/>
            <pc:sldMk cId="1850197519" sldId="435"/>
            <ac:spMk id="11" creationId="{F2CAB2A5-AF4A-9EFE-4F08-2338B887A20C}"/>
          </ac:spMkLst>
        </pc:spChg>
        <pc:grpChg chg="del">
          <ac:chgData name="Laura Oathout" userId="6ff55ba14486fe89" providerId="LiveId" clId="{FB47816A-0D18-4386-9AEE-389D13A5EAB7}" dt="2022-07-05T20:55:49.715" v="117"/>
          <ac:grpSpMkLst>
            <pc:docMk/>
            <pc:sldMk cId="1850197519" sldId="435"/>
            <ac:grpSpMk id="37" creationId="{4E8FE21E-0D73-7FE6-2195-DBCCD3DA0638}"/>
          </ac:grpSpMkLst>
        </pc:grpChg>
        <pc:picChg chg="del">
          <ac:chgData name="Laura Oathout" userId="6ff55ba14486fe89" providerId="LiveId" clId="{FB47816A-0D18-4386-9AEE-389D13A5EAB7}" dt="2022-07-05T20:55:49.720" v="133"/>
          <ac:picMkLst>
            <pc:docMk/>
            <pc:sldMk cId="1850197519" sldId="435"/>
            <ac:picMk id="4" creationId="{2955802D-233B-9987-9D74-DCDC368828B1}"/>
          </ac:picMkLst>
        </pc:picChg>
        <pc:picChg chg="del">
          <ac:chgData name="Laura Oathout" userId="6ff55ba14486fe89" providerId="LiveId" clId="{FB47816A-0D18-4386-9AEE-389D13A5EAB7}" dt="2022-07-05T20:55:49.715" v="111"/>
          <ac:picMkLst>
            <pc:docMk/>
            <pc:sldMk cId="1850197519" sldId="435"/>
            <ac:picMk id="12" creationId="{1A3D229C-5D63-342A-B11E-7EADDBB83BD4}"/>
          </ac:picMkLst>
        </pc:picChg>
        <pc:picChg chg="del">
          <ac:chgData name="Laura Oathout" userId="6ff55ba14486fe89" providerId="LiveId" clId="{FB47816A-0D18-4386-9AEE-389D13A5EAB7}" dt="2022-07-05T20:55:49.715" v="123"/>
          <ac:picMkLst>
            <pc:docMk/>
            <pc:sldMk cId="1850197519" sldId="435"/>
            <ac:picMk id="16" creationId="{125AA983-722F-350A-38E0-E0547EE4012C}"/>
          </ac:picMkLst>
        </pc:picChg>
        <pc:picChg chg="del">
          <ac:chgData name="Laura Oathout" userId="6ff55ba14486fe89" providerId="LiveId" clId="{FB47816A-0D18-4386-9AEE-389D13A5EAB7}" dt="2022-07-05T20:55:49.715" v="115"/>
          <ac:picMkLst>
            <pc:docMk/>
            <pc:sldMk cId="1850197519" sldId="435"/>
            <ac:picMk id="24" creationId="{475B1842-7B06-CC76-201F-74D824639484}"/>
          </ac:picMkLst>
        </pc:picChg>
        <pc:picChg chg="del">
          <ac:chgData name="Laura Oathout" userId="6ff55ba14486fe89" providerId="LiveId" clId="{FB47816A-0D18-4386-9AEE-389D13A5EAB7}" dt="2022-07-05T20:55:49.715" v="119"/>
          <ac:picMkLst>
            <pc:docMk/>
            <pc:sldMk cId="1850197519" sldId="435"/>
            <ac:picMk id="47" creationId="{EE2FE123-3A13-CF65-A439-A6DAC484B977}"/>
          </ac:picMkLst>
        </pc:picChg>
        <pc:picChg chg="del">
          <ac:chgData name="Laura Oathout" userId="6ff55ba14486fe89" providerId="LiveId" clId="{FB47816A-0D18-4386-9AEE-389D13A5EAB7}" dt="2022-07-05T20:55:49.715" v="121"/>
          <ac:picMkLst>
            <pc:docMk/>
            <pc:sldMk cId="1850197519" sldId="435"/>
            <ac:picMk id="56" creationId="{BB381C76-CFDD-1102-534D-5DA57F5FA0ED}"/>
          </ac:picMkLst>
        </pc:picChg>
        <pc:picChg chg="del">
          <ac:chgData name="Laura Oathout" userId="6ff55ba14486fe89" providerId="LiveId" clId="{FB47816A-0D18-4386-9AEE-389D13A5EAB7}" dt="2022-07-05T20:55:49.715" v="113"/>
          <ac:picMkLst>
            <pc:docMk/>
            <pc:sldMk cId="1850197519" sldId="435"/>
            <ac:picMk id="58" creationId="{19A58CE3-030B-08E9-2BF0-793057D71611}"/>
          </ac:picMkLst>
        </pc:picChg>
        <pc:picChg chg="del">
          <ac:chgData name="Laura Oathout" userId="6ff55ba14486fe89" providerId="LiveId" clId="{FB47816A-0D18-4386-9AEE-389D13A5EAB7}" dt="2022-07-05T20:55:49.720" v="135"/>
          <ac:picMkLst>
            <pc:docMk/>
            <pc:sldMk cId="1850197519" sldId="435"/>
            <ac:picMk id="62" creationId="{F1D55457-110C-EE8A-9514-6C661F9DEF51}"/>
          </ac:picMkLst>
        </pc:picChg>
        <pc:picChg chg="del">
          <ac:chgData name="Laura Oathout" userId="6ff55ba14486fe89" providerId="LiveId" clId="{FB47816A-0D18-4386-9AEE-389D13A5EAB7}" dt="2022-07-05T20:55:49.720" v="129"/>
          <ac:picMkLst>
            <pc:docMk/>
            <pc:sldMk cId="1850197519" sldId="435"/>
            <ac:picMk id="64" creationId="{7AE788FD-2955-3494-4C48-60B7C21BF7F4}"/>
          </ac:picMkLst>
        </pc:picChg>
      </pc:sldChg>
      <pc:sldChg chg="delSp mod setBg">
        <pc:chgData name="Laura Oathout" userId="6ff55ba14486fe89" providerId="LiveId" clId="{FB47816A-0D18-4386-9AEE-389D13A5EAB7}" dt="2022-07-05T20:55:50.438" v="945"/>
        <pc:sldMkLst>
          <pc:docMk/>
          <pc:sldMk cId="2187616072" sldId="436"/>
        </pc:sldMkLst>
        <pc:spChg chg="del">
          <ac:chgData name="Laura Oathout" userId="6ff55ba14486fe89" providerId="LiveId" clId="{FB47816A-0D18-4386-9AEE-389D13A5EAB7}" dt="2022-07-05T20:55:50.406" v="929"/>
          <ac:spMkLst>
            <pc:docMk/>
            <pc:sldMk cId="2187616072" sldId="436"/>
            <ac:spMk id="6" creationId="{B0137CD4-FFBF-926B-66AF-74273F47001D}"/>
          </ac:spMkLst>
        </pc:spChg>
        <pc:spChg chg="del">
          <ac:chgData name="Laura Oathout" userId="6ff55ba14486fe89" providerId="LiveId" clId="{FB47816A-0D18-4386-9AEE-389D13A5EAB7}" dt="2022-07-05T20:55:50.406" v="931"/>
          <ac:spMkLst>
            <pc:docMk/>
            <pc:sldMk cId="2187616072" sldId="436"/>
            <ac:spMk id="7" creationId="{F1D58E45-A602-BDD9-618A-44F609939359}"/>
          </ac:spMkLst>
        </pc:spChg>
        <pc:spChg chg="del">
          <ac:chgData name="Laura Oathout" userId="6ff55ba14486fe89" providerId="LiveId" clId="{FB47816A-0D18-4386-9AEE-389D13A5EAB7}" dt="2022-07-05T20:55:50.406" v="933"/>
          <ac:spMkLst>
            <pc:docMk/>
            <pc:sldMk cId="2187616072" sldId="436"/>
            <ac:spMk id="9" creationId="{48EE0AC8-73E5-5143-2599-8A813792CF09}"/>
          </ac:spMkLst>
        </pc:spChg>
        <pc:spChg chg="del">
          <ac:chgData name="Laura Oathout" userId="6ff55ba14486fe89" providerId="LiveId" clId="{FB47816A-0D18-4386-9AEE-389D13A5EAB7}" dt="2022-07-05T20:55:50.406" v="937"/>
          <ac:spMkLst>
            <pc:docMk/>
            <pc:sldMk cId="2187616072" sldId="436"/>
            <ac:spMk id="11" creationId="{6AE18240-F057-99F6-0908-8298B264A070}"/>
          </ac:spMkLst>
        </pc:spChg>
        <pc:spChg chg="del">
          <ac:chgData name="Laura Oathout" userId="6ff55ba14486fe89" providerId="LiveId" clId="{FB47816A-0D18-4386-9AEE-389D13A5EAB7}" dt="2022-07-05T20:55:50.406" v="939"/>
          <ac:spMkLst>
            <pc:docMk/>
            <pc:sldMk cId="2187616072" sldId="436"/>
            <ac:spMk id="12" creationId="{26100369-5A61-D6F7-EAEA-4213FA839EFC}"/>
          </ac:spMkLst>
        </pc:spChg>
        <pc:spChg chg="del">
          <ac:chgData name="Laura Oathout" userId="6ff55ba14486fe89" providerId="LiveId" clId="{FB47816A-0D18-4386-9AEE-389D13A5EAB7}" dt="2022-07-05T20:55:50.406" v="941"/>
          <ac:spMkLst>
            <pc:docMk/>
            <pc:sldMk cId="2187616072" sldId="436"/>
            <ac:spMk id="13" creationId="{12F3C715-2C85-2F38-872A-D81F6FF86C94}"/>
          </ac:spMkLst>
        </pc:spChg>
        <pc:grpChg chg="del">
          <ac:chgData name="Laura Oathout" userId="6ff55ba14486fe89" providerId="LiveId" clId="{FB47816A-0D18-4386-9AEE-389D13A5EAB7}" dt="2022-07-05T20:55:50.406" v="943"/>
          <ac:grpSpMkLst>
            <pc:docMk/>
            <pc:sldMk cId="2187616072" sldId="436"/>
            <ac:grpSpMk id="14" creationId="{9752025B-540A-6C7D-9058-5C5261C262BE}"/>
          </ac:grpSpMkLst>
        </pc:grpChg>
        <pc:picChg chg="del">
          <ac:chgData name="Laura Oathout" userId="6ff55ba14486fe89" providerId="LiveId" clId="{FB47816A-0D18-4386-9AEE-389D13A5EAB7}" dt="2022-07-05T20:55:50.406" v="927"/>
          <ac:picMkLst>
            <pc:docMk/>
            <pc:sldMk cId="2187616072" sldId="436"/>
            <ac:picMk id="5" creationId="{5F896C60-3AC1-F773-FA77-C146AD559B24}"/>
          </ac:picMkLst>
        </pc:picChg>
        <pc:picChg chg="del">
          <ac:chgData name="Laura Oathout" userId="6ff55ba14486fe89" providerId="LiveId" clId="{FB47816A-0D18-4386-9AEE-389D13A5EAB7}" dt="2022-07-05T20:55:50.406" v="935"/>
          <ac:picMkLst>
            <pc:docMk/>
            <pc:sldMk cId="2187616072" sldId="436"/>
            <ac:picMk id="10" creationId="{0DC1ECDA-A3F9-D491-103A-A237379AF5E3}"/>
          </ac:picMkLst>
        </pc:picChg>
      </pc:sldChg>
      <pc:sldChg chg="delSp mod setBg">
        <pc:chgData name="Laura Oathout" userId="6ff55ba14486fe89" providerId="LiveId" clId="{FB47816A-0D18-4386-9AEE-389D13A5EAB7}" dt="2022-07-05T20:55:50.469" v="965"/>
        <pc:sldMkLst>
          <pc:docMk/>
          <pc:sldMk cId="1987969887" sldId="437"/>
        </pc:sldMkLst>
        <pc:spChg chg="del">
          <ac:chgData name="Laura Oathout" userId="6ff55ba14486fe89" providerId="LiveId" clId="{FB47816A-0D18-4386-9AEE-389D13A5EAB7}" dt="2022-07-05T20:55:50.454" v="949"/>
          <ac:spMkLst>
            <pc:docMk/>
            <pc:sldMk cId="1987969887" sldId="437"/>
            <ac:spMk id="7" creationId="{F1D58E45-A602-BDD9-618A-44F609939359}"/>
          </ac:spMkLst>
        </pc:spChg>
        <pc:spChg chg="del">
          <ac:chgData name="Laura Oathout" userId="6ff55ba14486fe89" providerId="LiveId" clId="{FB47816A-0D18-4386-9AEE-389D13A5EAB7}" dt="2022-07-05T20:55:50.454" v="951"/>
          <ac:spMkLst>
            <pc:docMk/>
            <pc:sldMk cId="1987969887" sldId="437"/>
            <ac:spMk id="9" creationId="{48EE0AC8-73E5-5143-2599-8A813792CF09}"/>
          </ac:spMkLst>
        </pc:spChg>
        <pc:spChg chg="del">
          <ac:chgData name="Laura Oathout" userId="6ff55ba14486fe89" providerId="LiveId" clId="{FB47816A-0D18-4386-9AEE-389D13A5EAB7}" dt="2022-07-05T20:55:50.454" v="953"/>
          <ac:spMkLst>
            <pc:docMk/>
            <pc:sldMk cId="1987969887" sldId="437"/>
            <ac:spMk id="13" creationId="{12F3C715-2C85-2F38-872A-D81F6FF86C94}"/>
          </ac:spMkLst>
        </pc:spChg>
        <pc:spChg chg="del">
          <ac:chgData name="Laura Oathout" userId="6ff55ba14486fe89" providerId="LiveId" clId="{FB47816A-0D18-4386-9AEE-389D13A5EAB7}" dt="2022-07-05T20:55:50.454" v="955"/>
          <ac:spMkLst>
            <pc:docMk/>
            <pc:sldMk cId="1987969887" sldId="437"/>
            <ac:spMk id="14" creationId="{D7498135-D0AC-3F0A-4A3E-C9CB65C1037F}"/>
          </ac:spMkLst>
        </pc:spChg>
        <pc:spChg chg="del">
          <ac:chgData name="Laura Oathout" userId="6ff55ba14486fe89" providerId="LiveId" clId="{FB47816A-0D18-4386-9AEE-389D13A5EAB7}" dt="2022-07-05T20:55:50.454" v="959"/>
          <ac:spMkLst>
            <pc:docMk/>
            <pc:sldMk cId="1987969887" sldId="437"/>
            <ac:spMk id="16" creationId="{902C039D-8568-6C41-59AD-58BB2AD4D982}"/>
          </ac:spMkLst>
        </pc:spChg>
        <pc:spChg chg="del">
          <ac:chgData name="Laura Oathout" userId="6ff55ba14486fe89" providerId="LiveId" clId="{FB47816A-0D18-4386-9AEE-389D13A5EAB7}" dt="2022-07-05T20:55:50.454" v="961"/>
          <ac:spMkLst>
            <pc:docMk/>
            <pc:sldMk cId="1987969887" sldId="437"/>
            <ac:spMk id="17" creationId="{F34E1345-ADA9-0E04-323A-8DF469300CEE}"/>
          </ac:spMkLst>
        </pc:spChg>
        <pc:grpChg chg="del">
          <ac:chgData name="Laura Oathout" userId="6ff55ba14486fe89" providerId="LiveId" clId="{FB47816A-0D18-4386-9AEE-389D13A5EAB7}" dt="2022-07-05T20:55:50.454" v="963"/>
          <ac:grpSpMkLst>
            <pc:docMk/>
            <pc:sldMk cId="1987969887" sldId="437"/>
            <ac:grpSpMk id="18" creationId="{67950D97-8EC0-440E-0766-74CE06040649}"/>
          </ac:grpSpMkLst>
        </pc:grpChg>
        <pc:picChg chg="del">
          <ac:chgData name="Laura Oathout" userId="6ff55ba14486fe89" providerId="LiveId" clId="{FB47816A-0D18-4386-9AEE-389D13A5EAB7}" dt="2022-07-05T20:55:50.454" v="947"/>
          <ac:picMkLst>
            <pc:docMk/>
            <pc:sldMk cId="1987969887" sldId="437"/>
            <ac:picMk id="5" creationId="{5F896C60-3AC1-F773-FA77-C146AD559B24}"/>
          </ac:picMkLst>
        </pc:picChg>
        <pc:picChg chg="del">
          <ac:chgData name="Laura Oathout" userId="6ff55ba14486fe89" providerId="LiveId" clId="{FB47816A-0D18-4386-9AEE-389D13A5EAB7}" dt="2022-07-05T20:55:50.454" v="957"/>
          <ac:picMkLst>
            <pc:docMk/>
            <pc:sldMk cId="1987969887" sldId="437"/>
            <ac:picMk id="15" creationId="{1D674E37-2CED-6E44-C450-D9457CB72C8D}"/>
          </ac:picMkLst>
        </pc:picChg>
      </pc:sldChg>
      <pc:sldChg chg="delSp mod setBg">
        <pc:chgData name="Laura Oathout" userId="6ff55ba14486fe89" providerId="LiveId" clId="{FB47816A-0D18-4386-9AEE-389D13A5EAB7}" dt="2022-07-05T20:55:50.500" v="985"/>
        <pc:sldMkLst>
          <pc:docMk/>
          <pc:sldMk cId="4173908934" sldId="438"/>
        </pc:sldMkLst>
        <pc:spChg chg="del">
          <ac:chgData name="Laura Oathout" userId="6ff55ba14486fe89" providerId="LiveId" clId="{FB47816A-0D18-4386-9AEE-389D13A5EAB7}" dt="2022-07-05T20:55:50.469" v="969"/>
          <ac:spMkLst>
            <pc:docMk/>
            <pc:sldMk cId="4173908934" sldId="438"/>
            <ac:spMk id="7" creationId="{F1D58E45-A602-BDD9-618A-44F609939359}"/>
          </ac:spMkLst>
        </pc:spChg>
        <pc:spChg chg="del">
          <ac:chgData name="Laura Oathout" userId="6ff55ba14486fe89" providerId="LiveId" clId="{FB47816A-0D18-4386-9AEE-389D13A5EAB7}" dt="2022-07-05T20:55:50.469" v="971"/>
          <ac:spMkLst>
            <pc:docMk/>
            <pc:sldMk cId="4173908934" sldId="438"/>
            <ac:spMk id="9" creationId="{48EE0AC8-73E5-5143-2599-8A813792CF09}"/>
          </ac:spMkLst>
        </pc:spChg>
        <pc:spChg chg="del">
          <ac:chgData name="Laura Oathout" userId="6ff55ba14486fe89" providerId="LiveId" clId="{FB47816A-0D18-4386-9AEE-389D13A5EAB7}" dt="2022-07-05T20:55:50.485" v="981"/>
          <ac:spMkLst>
            <pc:docMk/>
            <pc:sldMk cId="4173908934" sldId="438"/>
            <ac:spMk id="12" creationId="{8F9B3295-496F-7DBF-1BB1-BBDDA38DE28C}"/>
          </ac:spMkLst>
        </pc:spChg>
        <pc:spChg chg="del">
          <ac:chgData name="Laura Oathout" userId="6ff55ba14486fe89" providerId="LiveId" clId="{FB47816A-0D18-4386-9AEE-389D13A5EAB7}" dt="2022-07-05T20:55:50.469" v="973"/>
          <ac:spMkLst>
            <pc:docMk/>
            <pc:sldMk cId="4173908934" sldId="438"/>
            <ac:spMk id="13" creationId="{12F3C715-2C85-2F38-872A-D81F6FF86C94}"/>
          </ac:spMkLst>
        </pc:spChg>
        <pc:spChg chg="del">
          <ac:chgData name="Laura Oathout" userId="6ff55ba14486fe89" providerId="LiveId" clId="{FB47816A-0D18-4386-9AEE-389D13A5EAB7}" dt="2022-07-05T20:55:50.469" v="975"/>
          <ac:spMkLst>
            <pc:docMk/>
            <pc:sldMk cId="4173908934" sldId="438"/>
            <ac:spMk id="14" creationId="{D7498135-D0AC-3F0A-4A3E-C9CB65C1037F}"/>
          </ac:spMkLst>
        </pc:spChg>
        <pc:spChg chg="del">
          <ac:chgData name="Laura Oathout" userId="6ff55ba14486fe89" providerId="LiveId" clId="{FB47816A-0D18-4386-9AEE-389D13A5EAB7}" dt="2022-07-05T20:55:50.485" v="977"/>
          <ac:spMkLst>
            <pc:docMk/>
            <pc:sldMk cId="4173908934" sldId="438"/>
            <ac:spMk id="16" creationId="{902C039D-8568-6C41-59AD-58BB2AD4D982}"/>
          </ac:spMkLst>
        </pc:spChg>
        <pc:grpChg chg="del">
          <ac:chgData name="Laura Oathout" userId="6ff55ba14486fe89" providerId="LiveId" clId="{FB47816A-0D18-4386-9AEE-389D13A5EAB7}" dt="2022-07-05T20:55:50.485" v="983"/>
          <ac:grpSpMkLst>
            <pc:docMk/>
            <pc:sldMk cId="4173908934" sldId="438"/>
            <ac:grpSpMk id="17" creationId="{8F69C032-E335-BEDE-79AC-37F9E492CA70}"/>
          </ac:grpSpMkLst>
        </pc:grpChg>
        <pc:picChg chg="del">
          <ac:chgData name="Laura Oathout" userId="6ff55ba14486fe89" providerId="LiveId" clId="{FB47816A-0D18-4386-9AEE-389D13A5EAB7}" dt="2022-07-05T20:55:50.469" v="967"/>
          <ac:picMkLst>
            <pc:docMk/>
            <pc:sldMk cId="4173908934" sldId="438"/>
            <ac:picMk id="5" creationId="{5F896C60-3AC1-F773-FA77-C146AD559B24}"/>
          </ac:picMkLst>
        </pc:picChg>
        <pc:picChg chg="del">
          <ac:chgData name="Laura Oathout" userId="6ff55ba14486fe89" providerId="LiveId" clId="{FB47816A-0D18-4386-9AEE-389D13A5EAB7}" dt="2022-07-05T20:55:50.485" v="979"/>
          <ac:picMkLst>
            <pc:docMk/>
            <pc:sldMk cId="4173908934" sldId="438"/>
            <ac:picMk id="11" creationId="{8940E4AA-92B1-D309-5851-B32C9E578135}"/>
          </ac:picMkLst>
        </pc:picChg>
      </pc:sldChg>
      <pc:sldChg chg="delSp mod setBg">
        <pc:chgData name="Laura Oathout" userId="6ff55ba14486fe89" providerId="LiveId" clId="{FB47816A-0D18-4386-9AEE-389D13A5EAB7}" dt="2022-07-05T20:55:50.523" v="1005"/>
        <pc:sldMkLst>
          <pc:docMk/>
          <pc:sldMk cId="96233262" sldId="439"/>
        </pc:sldMkLst>
        <pc:spChg chg="del">
          <ac:chgData name="Laura Oathout" userId="6ff55ba14486fe89" providerId="LiveId" clId="{FB47816A-0D18-4386-9AEE-389D13A5EAB7}" dt="2022-07-05T20:55:50.500" v="989"/>
          <ac:spMkLst>
            <pc:docMk/>
            <pc:sldMk cId="96233262" sldId="439"/>
            <ac:spMk id="7" creationId="{F1D58E45-A602-BDD9-618A-44F609939359}"/>
          </ac:spMkLst>
        </pc:spChg>
        <pc:spChg chg="del">
          <ac:chgData name="Laura Oathout" userId="6ff55ba14486fe89" providerId="LiveId" clId="{FB47816A-0D18-4386-9AEE-389D13A5EAB7}" dt="2022-07-05T20:55:50.500" v="991"/>
          <ac:spMkLst>
            <pc:docMk/>
            <pc:sldMk cId="96233262" sldId="439"/>
            <ac:spMk id="9" creationId="{48EE0AC8-73E5-5143-2599-8A813792CF09}"/>
          </ac:spMkLst>
        </pc:spChg>
        <pc:spChg chg="del">
          <ac:chgData name="Laura Oathout" userId="6ff55ba14486fe89" providerId="LiveId" clId="{FB47816A-0D18-4386-9AEE-389D13A5EAB7}" dt="2022-07-05T20:55:50.500" v="993"/>
          <ac:spMkLst>
            <pc:docMk/>
            <pc:sldMk cId="96233262" sldId="439"/>
            <ac:spMk id="13" creationId="{12F3C715-2C85-2F38-872A-D81F6FF86C94}"/>
          </ac:spMkLst>
        </pc:spChg>
        <pc:spChg chg="del">
          <ac:chgData name="Laura Oathout" userId="6ff55ba14486fe89" providerId="LiveId" clId="{FB47816A-0D18-4386-9AEE-389D13A5EAB7}" dt="2022-07-05T20:55:50.500" v="995"/>
          <ac:spMkLst>
            <pc:docMk/>
            <pc:sldMk cId="96233262" sldId="439"/>
            <ac:spMk id="14" creationId="{D7498135-D0AC-3F0A-4A3E-C9CB65C1037F}"/>
          </ac:spMkLst>
        </pc:spChg>
        <pc:spChg chg="del">
          <ac:chgData name="Laura Oathout" userId="6ff55ba14486fe89" providerId="LiveId" clId="{FB47816A-0D18-4386-9AEE-389D13A5EAB7}" dt="2022-07-05T20:55:50.500" v="1001"/>
          <ac:spMkLst>
            <pc:docMk/>
            <pc:sldMk cId="96233262" sldId="439"/>
            <ac:spMk id="15" creationId="{E10258AB-D18E-D7BC-8321-721BDEB780AF}"/>
          </ac:spMkLst>
        </pc:spChg>
        <pc:spChg chg="del">
          <ac:chgData name="Laura Oathout" userId="6ff55ba14486fe89" providerId="LiveId" clId="{FB47816A-0D18-4386-9AEE-389D13A5EAB7}" dt="2022-07-05T20:55:50.500" v="997"/>
          <ac:spMkLst>
            <pc:docMk/>
            <pc:sldMk cId="96233262" sldId="439"/>
            <ac:spMk id="16" creationId="{902C039D-8568-6C41-59AD-58BB2AD4D982}"/>
          </ac:spMkLst>
        </pc:spChg>
        <pc:grpChg chg="del">
          <ac:chgData name="Laura Oathout" userId="6ff55ba14486fe89" providerId="LiveId" clId="{FB47816A-0D18-4386-9AEE-389D13A5EAB7}" dt="2022-07-05T20:55:50.500" v="1003"/>
          <ac:grpSpMkLst>
            <pc:docMk/>
            <pc:sldMk cId="96233262" sldId="439"/>
            <ac:grpSpMk id="17" creationId="{2E315208-7610-7D52-A438-ADAF8FCED0B6}"/>
          </ac:grpSpMkLst>
        </pc:grpChg>
        <pc:picChg chg="del">
          <ac:chgData name="Laura Oathout" userId="6ff55ba14486fe89" providerId="LiveId" clId="{FB47816A-0D18-4386-9AEE-389D13A5EAB7}" dt="2022-07-05T20:55:50.500" v="987"/>
          <ac:picMkLst>
            <pc:docMk/>
            <pc:sldMk cId="96233262" sldId="439"/>
            <ac:picMk id="5" creationId="{5F896C60-3AC1-F773-FA77-C146AD559B24}"/>
          </ac:picMkLst>
        </pc:picChg>
        <pc:picChg chg="del">
          <ac:chgData name="Laura Oathout" userId="6ff55ba14486fe89" providerId="LiveId" clId="{FB47816A-0D18-4386-9AEE-389D13A5EAB7}" dt="2022-07-05T20:55:50.500" v="999"/>
          <ac:picMkLst>
            <pc:docMk/>
            <pc:sldMk cId="96233262" sldId="439"/>
            <ac:picMk id="12" creationId="{7E4F1513-0B71-3868-9A77-9EB9596CCAE6}"/>
          </ac:picMkLst>
        </pc:picChg>
      </pc:sldChg>
      <pc:sldChg chg="delSp mod setBg">
        <pc:chgData name="Laura Oathout" userId="6ff55ba14486fe89" providerId="LiveId" clId="{FB47816A-0D18-4386-9AEE-389D13A5EAB7}" dt="2022-07-05T20:55:50.052" v="457"/>
        <pc:sldMkLst>
          <pc:docMk/>
          <pc:sldMk cId="3133640067" sldId="440"/>
        </pc:sldMkLst>
        <pc:spChg chg="del">
          <ac:chgData name="Laura Oathout" userId="6ff55ba14486fe89" providerId="LiveId" clId="{FB47816A-0D18-4386-9AEE-389D13A5EAB7}" dt="2022-07-05T20:55:50.037" v="453"/>
          <ac:spMkLst>
            <pc:docMk/>
            <pc:sldMk cId="3133640067" sldId="440"/>
            <ac:spMk id="4" creationId="{73DD66DF-630B-4D5A-9F85-A96302383046}"/>
          </ac:spMkLst>
        </pc:spChg>
        <pc:spChg chg="del">
          <ac:chgData name="Laura Oathout" userId="6ff55ba14486fe89" providerId="LiveId" clId="{FB47816A-0D18-4386-9AEE-389D13A5EAB7}" dt="2022-07-05T20:55:50.037" v="455"/>
          <ac:spMkLst>
            <pc:docMk/>
            <pc:sldMk cId="3133640067" sldId="440"/>
            <ac:spMk id="7" creationId="{61ABF3E2-DBD8-4F14-8BC6-016C5A6A0743}"/>
          </ac:spMkLst>
        </pc:spChg>
        <pc:picChg chg="del">
          <ac:chgData name="Laura Oathout" userId="6ff55ba14486fe89" providerId="LiveId" clId="{FB47816A-0D18-4386-9AEE-389D13A5EAB7}" dt="2022-07-05T20:55:50.037" v="451"/>
          <ac:picMkLst>
            <pc:docMk/>
            <pc:sldMk cId="3133640067" sldId="440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FB47816A-0D18-4386-9AEE-389D13A5EAB7}" dt="2022-07-05T20:55:50.084" v="527"/>
        <pc:sldMkLst>
          <pc:docMk/>
          <pc:sldMk cId="1830480783" sldId="441"/>
        </pc:sldMkLst>
        <pc:spChg chg="del">
          <ac:chgData name="Laura Oathout" userId="6ff55ba14486fe89" providerId="LiveId" clId="{FB47816A-0D18-4386-9AEE-389D13A5EAB7}" dt="2022-07-05T20:55:50.052" v="465"/>
          <ac:spMkLst>
            <pc:docMk/>
            <pc:sldMk cId="1830480783" sldId="441"/>
            <ac:spMk id="24" creationId="{24415C63-0150-4FB9-E282-5E91BA99B010}"/>
          </ac:spMkLst>
        </pc:spChg>
        <pc:spChg chg="del">
          <ac:chgData name="Laura Oathout" userId="6ff55ba14486fe89" providerId="LiveId" clId="{FB47816A-0D18-4386-9AEE-389D13A5EAB7}" dt="2022-07-05T20:55:50.052" v="467"/>
          <ac:spMkLst>
            <pc:docMk/>
            <pc:sldMk cId="1830480783" sldId="441"/>
            <ac:spMk id="25" creationId="{CEA91153-BB1B-C71C-EC66-85494456B24E}"/>
          </ac:spMkLst>
        </pc:spChg>
        <pc:spChg chg="del">
          <ac:chgData name="Laura Oathout" userId="6ff55ba14486fe89" providerId="LiveId" clId="{FB47816A-0D18-4386-9AEE-389D13A5EAB7}" dt="2022-07-05T20:55:50.052" v="469"/>
          <ac:spMkLst>
            <pc:docMk/>
            <pc:sldMk cId="1830480783" sldId="441"/>
            <ac:spMk id="26" creationId="{BBFEAEE4-3275-5852-1862-798A0071C846}"/>
          </ac:spMkLst>
        </pc:spChg>
        <pc:spChg chg="del">
          <ac:chgData name="Laura Oathout" userId="6ff55ba14486fe89" providerId="LiveId" clId="{FB47816A-0D18-4386-9AEE-389D13A5EAB7}" dt="2022-07-05T20:55:50.052" v="471"/>
          <ac:spMkLst>
            <pc:docMk/>
            <pc:sldMk cId="1830480783" sldId="441"/>
            <ac:spMk id="27" creationId="{643BF76A-0C67-22D4-53B8-519D7C20CDB1}"/>
          </ac:spMkLst>
        </pc:spChg>
        <pc:spChg chg="del">
          <ac:chgData name="Laura Oathout" userId="6ff55ba14486fe89" providerId="LiveId" clId="{FB47816A-0D18-4386-9AEE-389D13A5EAB7}" dt="2022-07-05T20:55:50.052" v="479"/>
          <ac:spMkLst>
            <pc:docMk/>
            <pc:sldMk cId="1830480783" sldId="441"/>
            <ac:spMk id="43" creationId="{DA44B697-82F1-EA6A-B97B-064444652F04}"/>
          </ac:spMkLst>
        </pc:spChg>
        <pc:spChg chg="del">
          <ac:chgData name="Laura Oathout" userId="6ff55ba14486fe89" providerId="LiveId" clId="{FB47816A-0D18-4386-9AEE-389D13A5EAB7}" dt="2022-07-05T20:55:50.052" v="481"/>
          <ac:spMkLst>
            <pc:docMk/>
            <pc:sldMk cId="1830480783" sldId="441"/>
            <ac:spMk id="44" creationId="{26C881FF-7B46-CED3-7890-A06F4964B796}"/>
          </ac:spMkLst>
        </pc:spChg>
        <pc:spChg chg="del">
          <ac:chgData name="Laura Oathout" userId="6ff55ba14486fe89" providerId="LiveId" clId="{FB47816A-0D18-4386-9AEE-389D13A5EAB7}" dt="2022-07-05T20:55:50.052" v="483"/>
          <ac:spMkLst>
            <pc:docMk/>
            <pc:sldMk cId="1830480783" sldId="441"/>
            <ac:spMk id="45" creationId="{63E398FE-585F-462E-C760-B969ADB08380}"/>
          </ac:spMkLst>
        </pc:spChg>
        <pc:spChg chg="del">
          <ac:chgData name="Laura Oathout" userId="6ff55ba14486fe89" providerId="LiveId" clId="{FB47816A-0D18-4386-9AEE-389D13A5EAB7}" dt="2022-07-05T20:55:50.052" v="485"/>
          <ac:spMkLst>
            <pc:docMk/>
            <pc:sldMk cId="1830480783" sldId="441"/>
            <ac:spMk id="46" creationId="{56CC53D0-2295-50BA-8C3C-D38B6D93C482}"/>
          </ac:spMkLst>
        </pc:spChg>
        <pc:spChg chg="del">
          <ac:chgData name="Laura Oathout" userId="6ff55ba14486fe89" providerId="LiveId" clId="{FB47816A-0D18-4386-9AEE-389D13A5EAB7}" dt="2022-07-05T20:55:50.052" v="487"/>
          <ac:spMkLst>
            <pc:docMk/>
            <pc:sldMk cId="1830480783" sldId="441"/>
            <ac:spMk id="47" creationId="{85C15B79-1381-E306-00E0-776153D2123F}"/>
          </ac:spMkLst>
        </pc:spChg>
        <pc:spChg chg="del">
          <ac:chgData name="Laura Oathout" userId="6ff55ba14486fe89" providerId="LiveId" clId="{FB47816A-0D18-4386-9AEE-389D13A5EAB7}" dt="2022-07-05T20:55:50.052" v="489"/>
          <ac:spMkLst>
            <pc:docMk/>
            <pc:sldMk cId="1830480783" sldId="441"/>
            <ac:spMk id="48" creationId="{C2BF94B2-177A-F35C-EC9D-BF7D87598D4B}"/>
          </ac:spMkLst>
        </pc:spChg>
        <pc:spChg chg="del">
          <ac:chgData name="Laura Oathout" userId="6ff55ba14486fe89" providerId="LiveId" clId="{FB47816A-0D18-4386-9AEE-389D13A5EAB7}" dt="2022-07-05T20:55:50.068" v="507"/>
          <ac:spMkLst>
            <pc:docMk/>
            <pc:sldMk cId="1830480783" sldId="441"/>
            <ac:spMk id="49" creationId="{ECC59F12-2371-8CEF-4EAF-0AABC9BE0E2F}"/>
          </ac:spMkLst>
        </pc:spChg>
        <pc:spChg chg="del">
          <ac:chgData name="Laura Oathout" userId="6ff55ba14486fe89" providerId="LiveId" clId="{FB47816A-0D18-4386-9AEE-389D13A5EAB7}" dt="2022-07-05T20:55:50.068" v="515"/>
          <ac:spMkLst>
            <pc:docMk/>
            <pc:sldMk cId="1830480783" sldId="441"/>
            <ac:spMk id="50" creationId="{46EDA325-FCA0-E7DD-AA72-166767C4A020}"/>
          </ac:spMkLst>
        </pc:spChg>
        <pc:spChg chg="del">
          <ac:chgData name="Laura Oathout" userId="6ff55ba14486fe89" providerId="LiveId" clId="{FB47816A-0D18-4386-9AEE-389D13A5EAB7}" dt="2022-07-05T20:55:50.052" v="491"/>
          <ac:spMkLst>
            <pc:docMk/>
            <pc:sldMk cId="1830480783" sldId="441"/>
            <ac:spMk id="51" creationId="{8FAE16C4-6B78-3F87-2DF8-FEBA96DFBA9F}"/>
          </ac:spMkLst>
        </pc:spChg>
        <pc:spChg chg="del">
          <ac:chgData name="Laura Oathout" userId="6ff55ba14486fe89" providerId="LiveId" clId="{FB47816A-0D18-4386-9AEE-389D13A5EAB7}" dt="2022-07-05T20:55:50.052" v="493"/>
          <ac:spMkLst>
            <pc:docMk/>
            <pc:sldMk cId="1830480783" sldId="441"/>
            <ac:spMk id="52" creationId="{4401F924-6125-E9B6-6A0E-C0B05687C428}"/>
          </ac:spMkLst>
        </pc:spChg>
        <pc:spChg chg="del">
          <ac:chgData name="Laura Oathout" userId="6ff55ba14486fe89" providerId="LiveId" clId="{FB47816A-0D18-4386-9AEE-389D13A5EAB7}" dt="2022-07-05T20:55:50.052" v="495"/>
          <ac:spMkLst>
            <pc:docMk/>
            <pc:sldMk cId="1830480783" sldId="441"/>
            <ac:spMk id="53" creationId="{23D8AE45-EA49-6287-6056-0A78AE12B152}"/>
          </ac:spMkLst>
        </pc:spChg>
        <pc:spChg chg="del">
          <ac:chgData name="Laura Oathout" userId="6ff55ba14486fe89" providerId="LiveId" clId="{FB47816A-0D18-4386-9AEE-389D13A5EAB7}" dt="2022-07-05T20:55:50.068" v="525"/>
          <ac:spMkLst>
            <pc:docMk/>
            <pc:sldMk cId="1830480783" sldId="441"/>
            <ac:spMk id="54" creationId="{362B96C0-0667-AAC7-39EB-224BF76FCE22}"/>
          </ac:spMkLst>
        </pc:spChg>
        <pc:spChg chg="del">
          <ac:chgData name="Laura Oathout" userId="6ff55ba14486fe89" providerId="LiveId" clId="{FB47816A-0D18-4386-9AEE-389D13A5EAB7}" dt="2022-07-05T20:55:50.052" v="505"/>
          <ac:spMkLst>
            <pc:docMk/>
            <pc:sldMk cId="1830480783" sldId="441"/>
            <ac:spMk id="63" creationId="{7A506E69-20D7-B2BA-F6B1-74C018A68D7A}"/>
          </ac:spMkLst>
        </pc:spChg>
        <pc:spChg chg="del">
          <ac:chgData name="Laura Oathout" userId="6ff55ba14486fe89" providerId="LiveId" clId="{FB47816A-0D18-4386-9AEE-389D13A5EAB7}" dt="2022-07-05T20:55:50.068" v="509"/>
          <ac:spMkLst>
            <pc:docMk/>
            <pc:sldMk cId="1830480783" sldId="441"/>
            <ac:spMk id="64" creationId="{CFEBDC14-9D90-78F1-F3E9-DFF208223C3C}"/>
          </ac:spMkLst>
        </pc:spChg>
        <pc:spChg chg="del">
          <ac:chgData name="Laura Oathout" userId="6ff55ba14486fe89" providerId="LiveId" clId="{FB47816A-0D18-4386-9AEE-389D13A5EAB7}" dt="2022-07-05T20:55:50.068" v="513"/>
          <ac:spMkLst>
            <pc:docMk/>
            <pc:sldMk cId="1830480783" sldId="441"/>
            <ac:spMk id="65" creationId="{798B1D4D-4843-EA36-4096-E6CAE7D1E17B}"/>
          </ac:spMkLst>
        </pc:spChg>
        <pc:spChg chg="del">
          <ac:chgData name="Laura Oathout" userId="6ff55ba14486fe89" providerId="LiveId" clId="{FB47816A-0D18-4386-9AEE-389D13A5EAB7}" dt="2022-07-05T20:55:50.068" v="517"/>
          <ac:spMkLst>
            <pc:docMk/>
            <pc:sldMk cId="1830480783" sldId="441"/>
            <ac:spMk id="66" creationId="{8741EF51-8F29-B6E7-433B-0951CACAB73A}"/>
          </ac:spMkLst>
        </pc:spChg>
        <pc:spChg chg="del">
          <ac:chgData name="Laura Oathout" userId="6ff55ba14486fe89" providerId="LiveId" clId="{FB47816A-0D18-4386-9AEE-389D13A5EAB7}" dt="2022-07-05T20:55:50.068" v="519"/>
          <ac:spMkLst>
            <pc:docMk/>
            <pc:sldMk cId="1830480783" sldId="441"/>
            <ac:spMk id="67" creationId="{1FD9A2A0-85BF-4EF6-C4E9-4C4F300EF4AA}"/>
          </ac:spMkLst>
        </pc:spChg>
        <pc:spChg chg="del">
          <ac:chgData name="Laura Oathout" userId="6ff55ba14486fe89" providerId="LiveId" clId="{FB47816A-0D18-4386-9AEE-389D13A5EAB7}" dt="2022-07-05T20:55:50.068" v="523"/>
          <ac:spMkLst>
            <pc:docMk/>
            <pc:sldMk cId="1830480783" sldId="441"/>
            <ac:spMk id="68" creationId="{D81FD164-E8A7-5166-57F4-87A7EBDEAF95}"/>
          </ac:spMkLst>
        </pc:spChg>
        <pc:grpChg chg="del">
          <ac:chgData name="Laura Oathout" userId="6ff55ba14486fe89" providerId="LiveId" clId="{FB47816A-0D18-4386-9AEE-389D13A5EAB7}" dt="2022-07-05T20:55:50.052" v="459"/>
          <ac:grpSpMkLst>
            <pc:docMk/>
            <pc:sldMk cId="1830480783" sldId="441"/>
            <ac:grpSpMk id="11" creationId="{376A718B-571C-165A-DF37-6C6E8E3DD817}"/>
          </ac:grpSpMkLst>
        </pc:grpChg>
        <pc:grpChg chg="del">
          <ac:chgData name="Laura Oathout" userId="6ff55ba14486fe89" providerId="LiveId" clId="{FB47816A-0D18-4386-9AEE-389D13A5EAB7}" dt="2022-07-05T20:55:50.052" v="461"/>
          <ac:grpSpMkLst>
            <pc:docMk/>
            <pc:sldMk cId="1830480783" sldId="441"/>
            <ac:grpSpMk id="17" creationId="{D853F2D3-D172-6E94-C872-2ED51DC18625}"/>
          </ac:grpSpMkLst>
        </pc:grpChg>
        <pc:grpChg chg="del">
          <ac:chgData name="Laura Oathout" userId="6ff55ba14486fe89" providerId="LiveId" clId="{FB47816A-0D18-4386-9AEE-389D13A5EAB7}" dt="2022-07-05T20:55:50.052" v="463"/>
          <ac:grpSpMkLst>
            <pc:docMk/>
            <pc:sldMk cId="1830480783" sldId="441"/>
            <ac:grpSpMk id="18" creationId="{54B43DE5-C159-1F2A-DA68-0FA6B393D330}"/>
          </ac:grpSpMkLst>
        </pc:grpChg>
        <pc:grpChg chg="del">
          <ac:chgData name="Laura Oathout" userId="6ff55ba14486fe89" providerId="LiveId" clId="{FB47816A-0D18-4386-9AEE-389D13A5EAB7}" dt="2022-07-05T20:55:50.052" v="473"/>
          <ac:grpSpMkLst>
            <pc:docMk/>
            <pc:sldMk cId="1830480783" sldId="441"/>
            <ac:grpSpMk id="28" creationId="{F0C0D73A-9393-1536-0204-A3581945F227}"/>
          </ac:grpSpMkLst>
        </pc:grpChg>
        <pc:grpChg chg="del">
          <ac:chgData name="Laura Oathout" userId="6ff55ba14486fe89" providerId="LiveId" clId="{FB47816A-0D18-4386-9AEE-389D13A5EAB7}" dt="2022-07-05T20:55:50.052" v="475"/>
          <ac:grpSpMkLst>
            <pc:docMk/>
            <pc:sldMk cId="1830480783" sldId="441"/>
            <ac:grpSpMk id="33" creationId="{C57A1868-4B0D-1FFD-2364-167F3688DA2F}"/>
          </ac:grpSpMkLst>
        </pc:grpChg>
        <pc:grpChg chg="del">
          <ac:chgData name="Laura Oathout" userId="6ff55ba14486fe89" providerId="LiveId" clId="{FB47816A-0D18-4386-9AEE-389D13A5EAB7}" dt="2022-07-05T20:55:50.052" v="477"/>
          <ac:grpSpMkLst>
            <pc:docMk/>
            <pc:sldMk cId="1830480783" sldId="441"/>
            <ac:grpSpMk id="38" creationId="{46075AEF-C2B6-7536-5502-33AB2674F7D0}"/>
          </ac:grpSpMkLst>
        </pc:grpChg>
        <pc:picChg chg="del">
          <ac:chgData name="Laura Oathout" userId="6ff55ba14486fe89" providerId="LiveId" clId="{FB47816A-0D18-4386-9AEE-389D13A5EAB7}" dt="2022-07-05T20:55:50.052" v="497"/>
          <ac:picMkLst>
            <pc:docMk/>
            <pc:sldMk cId="1830480783" sldId="441"/>
            <ac:picMk id="55" creationId="{41B659CB-41C3-9812-A9B3-AE77603C86B0}"/>
          </ac:picMkLst>
        </pc:picChg>
        <pc:picChg chg="del">
          <ac:chgData name="Laura Oathout" userId="6ff55ba14486fe89" providerId="LiveId" clId="{FB47816A-0D18-4386-9AEE-389D13A5EAB7}" dt="2022-07-05T20:55:50.052" v="499"/>
          <ac:picMkLst>
            <pc:docMk/>
            <pc:sldMk cId="1830480783" sldId="441"/>
            <ac:picMk id="56" creationId="{A5CFA5AD-1234-CA13-A1B7-9D36E33E1B17}"/>
          </ac:picMkLst>
        </pc:picChg>
        <pc:picChg chg="del">
          <ac:chgData name="Laura Oathout" userId="6ff55ba14486fe89" providerId="LiveId" clId="{FB47816A-0D18-4386-9AEE-389D13A5EAB7}" dt="2022-07-05T20:55:50.068" v="521"/>
          <ac:picMkLst>
            <pc:docMk/>
            <pc:sldMk cId="1830480783" sldId="441"/>
            <ac:picMk id="58" creationId="{ED2195DD-A92D-3B3D-AB37-902B4A6BAB3E}"/>
          </ac:picMkLst>
        </pc:picChg>
        <pc:picChg chg="del">
          <ac:chgData name="Laura Oathout" userId="6ff55ba14486fe89" providerId="LiveId" clId="{FB47816A-0D18-4386-9AEE-389D13A5EAB7}" dt="2022-07-05T20:55:50.068" v="511"/>
          <ac:picMkLst>
            <pc:docMk/>
            <pc:sldMk cId="1830480783" sldId="441"/>
            <ac:picMk id="60" creationId="{402F6E19-82F5-7DF1-FC27-92437D48EF87}"/>
          </ac:picMkLst>
        </pc:picChg>
        <pc:picChg chg="del">
          <ac:chgData name="Laura Oathout" userId="6ff55ba14486fe89" providerId="LiveId" clId="{FB47816A-0D18-4386-9AEE-389D13A5EAB7}" dt="2022-07-05T20:55:50.052" v="501"/>
          <ac:picMkLst>
            <pc:docMk/>
            <pc:sldMk cId="1830480783" sldId="441"/>
            <ac:picMk id="61" creationId="{9E244F0B-3A31-C65B-856B-23D3F7184622}"/>
          </ac:picMkLst>
        </pc:picChg>
        <pc:picChg chg="del">
          <ac:chgData name="Laura Oathout" userId="6ff55ba14486fe89" providerId="LiveId" clId="{FB47816A-0D18-4386-9AEE-389D13A5EAB7}" dt="2022-07-05T20:55:50.052" v="503"/>
          <ac:picMkLst>
            <pc:docMk/>
            <pc:sldMk cId="1830480783" sldId="441"/>
            <ac:picMk id="62" creationId="{1512D680-AB56-B401-8A8C-E702B53A1C8F}"/>
          </ac:picMkLst>
        </pc:picChg>
      </pc:sldChg>
      <pc:sldChg chg="delSp mod setBg">
        <pc:chgData name="Laura Oathout" userId="6ff55ba14486fe89" providerId="LiveId" clId="{FB47816A-0D18-4386-9AEE-389D13A5EAB7}" dt="2022-07-05T20:55:50.122" v="597"/>
        <pc:sldMkLst>
          <pc:docMk/>
          <pc:sldMk cId="4054246528" sldId="442"/>
        </pc:sldMkLst>
        <pc:spChg chg="del">
          <ac:chgData name="Laura Oathout" userId="6ff55ba14486fe89" providerId="LiveId" clId="{FB47816A-0D18-4386-9AEE-389D13A5EAB7}" dt="2022-07-05T20:55:50.099" v="565"/>
          <ac:spMkLst>
            <pc:docMk/>
            <pc:sldMk cId="4054246528" sldId="442"/>
            <ac:spMk id="4" creationId="{13349587-1FED-F51B-967A-163A5844258C}"/>
          </ac:spMkLst>
        </pc:spChg>
        <pc:spChg chg="del">
          <ac:chgData name="Laura Oathout" userId="6ff55ba14486fe89" providerId="LiveId" clId="{FB47816A-0D18-4386-9AEE-389D13A5EAB7}" dt="2022-07-05T20:55:50.084" v="535"/>
          <ac:spMkLst>
            <pc:docMk/>
            <pc:sldMk cId="4054246528" sldId="442"/>
            <ac:spMk id="24" creationId="{24415C63-0150-4FB9-E282-5E91BA99B010}"/>
          </ac:spMkLst>
        </pc:spChg>
        <pc:spChg chg="del">
          <ac:chgData name="Laura Oathout" userId="6ff55ba14486fe89" providerId="LiveId" clId="{FB47816A-0D18-4386-9AEE-389D13A5EAB7}" dt="2022-07-05T20:55:50.084" v="537"/>
          <ac:spMkLst>
            <pc:docMk/>
            <pc:sldMk cId="4054246528" sldId="442"/>
            <ac:spMk id="25" creationId="{CEA91153-BB1B-C71C-EC66-85494456B24E}"/>
          </ac:spMkLst>
        </pc:spChg>
        <pc:spChg chg="del">
          <ac:chgData name="Laura Oathout" userId="6ff55ba14486fe89" providerId="LiveId" clId="{FB47816A-0D18-4386-9AEE-389D13A5EAB7}" dt="2022-07-05T20:55:50.084" v="539"/>
          <ac:spMkLst>
            <pc:docMk/>
            <pc:sldMk cId="4054246528" sldId="442"/>
            <ac:spMk id="26" creationId="{BBFEAEE4-3275-5852-1862-798A0071C846}"/>
          </ac:spMkLst>
        </pc:spChg>
        <pc:spChg chg="del">
          <ac:chgData name="Laura Oathout" userId="6ff55ba14486fe89" providerId="LiveId" clId="{FB47816A-0D18-4386-9AEE-389D13A5EAB7}" dt="2022-07-05T20:55:50.084" v="541"/>
          <ac:spMkLst>
            <pc:docMk/>
            <pc:sldMk cId="4054246528" sldId="442"/>
            <ac:spMk id="27" creationId="{643BF76A-0C67-22D4-53B8-519D7C20CDB1}"/>
          </ac:spMkLst>
        </pc:spChg>
        <pc:spChg chg="del">
          <ac:chgData name="Laura Oathout" userId="6ff55ba14486fe89" providerId="LiveId" clId="{FB47816A-0D18-4386-9AEE-389D13A5EAB7}" dt="2022-07-05T20:55:50.084" v="549"/>
          <ac:spMkLst>
            <pc:docMk/>
            <pc:sldMk cId="4054246528" sldId="442"/>
            <ac:spMk id="43" creationId="{DA44B697-82F1-EA6A-B97B-064444652F04}"/>
          </ac:spMkLst>
        </pc:spChg>
        <pc:spChg chg="del">
          <ac:chgData name="Laura Oathout" userId="6ff55ba14486fe89" providerId="LiveId" clId="{FB47816A-0D18-4386-9AEE-389D13A5EAB7}" dt="2022-07-05T20:55:50.084" v="551"/>
          <ac:spMkLst>
            <pc:docMk/>
            <pc:sldMk cId="4054246528" sldId="442"/>
            <ac:spMk id="44" creationId="{26C881FF-7B46-CED3-7890-A06F4964B796}"/>
          </ac:spMkLst>
        </pc:spChg>
        <pc:spChg chg="del">
          <ac:chgData name="Laura Oathout" userId="6ff55ba14486fe89" providerId="LiveId" clId="{FB47816A-0D18-4386-9AEE-389D13A5EAB7}" dt="2022-07-05T20:55:50.084" v="553"/>
          <ac:spMkLst>
            <pc:docMk/>
            <pc:sldMk cId="4054246528" sldId="442"/>
            <ac:spMk id="45" creationId="{63E398FE-585F-462E-C760-B969ADB08380}"/>
          </ac:spMkLst>
        </pc:spChg>
        <pc:spChg chg="del">
          <ac:chgData name="Laura Oathout" userId="6ff55ba14486fe89" providerId="LiveId" clId="{FB47816A-0D18-4386-9AEE-389D13A5EAB7}" dt="2022-07-05T20:55:50.084" v="555"/>
          <ac:spMkLst>
            <pc:docMk/>
            <pc:sldMk cId="4054246528" sldId="442"/>
            <ac:spMk id="46" creationId="{56CC53D0-2295-50BA-8C3C-D38B6D93C482}"/>
          </ac:spMkLst>
        </pc:spChg>
        <pc:spChg chg="del">
          <ac:chgData name="Laura Oathout" userId="6ff55ba14486fe89" providerId="LiveId" clId="{FB47816A-0D18-4386-9AEE-389D13A5EAB7}" dt="2022-07-05T20:55:50.099" v="557"/>
          <ac:spMkLst>
            <pc:docMk/>
            <pc:sldMk cId="4054246528" sldId="442"/>
            <ac:spMk id="47" creationId="{85C15B79-1381-E306-00E0-776153D2123F}"/>
          </ac:spMkLst>
        </pc:spChg>
        <pc:spChg chg="del">
          <ac:chgData name="Laura Oathout" userId="6ff55ba14486fe89" providerId="LiveId" clId="{FB47816A-0D18-4386-9AEE-389D13A5EAB7}" dt="2022-07-05T20:55:50.099" v="559"/>
          <ac:spMkLst>
            <pc:docMk/>
            <pc:sldMk cId="4054246528" sldId="442"/>
            <ac:spMk id="48" creationId="{C2BF94B2-177A-F35C-EC9D-BF7D87598D4B}"/>
          </ac:spMkLst>
        </pc:spChg>
        <pc:spChg chg="del">
          <ac:chgData name="Laura Oathout" userId="6ff55ba14486fe89" providerId="LiveId" clId="{FB47816A-0D18-4386-9AEE-389D13A5EAB7}" dt="2022-07-05T20:55:50.099" v="567"/>
          <ac:spMkLst>
            <pc:docMk/>
            <pc:sldMk cId="4054246528" sldId="442"/>
            <ac:spMk id="50" creationId="{46EDA325-FCA0-E7DD-AA72-166767C4A020}"/>
          </ac:spMkLst>
        </pc:spChg>
        <pc:spChg chg="del">
          <ac:chgData name="Laura Oathout" userId="6ff55ba14486fe89" providerId="LiveId" clId="{FB47816A-0D18-4386-9AEE-389D13A5EAB7}" dt="2022-07-05T20:55:50.099" v="575"/>
          <ac:spMkLst>
            <pc:docMk/>
            <pc:sldMk cId="4054246528" sldId="442"/>
            <ac:spMk id="51" creationId="{8FAE16C4-6B78-3F87-2DF8-FEBA96DFBA9F}"/>
          </ac:spMkLst>
        </pc:spChg>
        <pc:spChg chg="del">
          <ac:chgData name="Laura Oathout" userId="6ff55ba14486fe89" providerId="LiveId" clId="{FB47816A-0D18-4386-9AEE-389D13A5EAB7}" dt="2022-07-05T20:55:50.099" v="571"/>
          <ac:spMkLst>
            <pc:docMk/>
            <pc:sldMk cId="4054246528" sldId="442"/>
            <ac:spMk id="52" creationId="{4401F924-6125-E9B6-6A0E-C0B05687C428}"/>
          </ac:spMkLst>
        </pc:spChg>
        <pc:spChg chg="del">
          <ac:chgData name="Laura Oathout" userId="6ff55ba14486fe89" providerId="LiveId" clId="{FB47816A-0D18-4386-9AEE-389D13A5EAB7}" dt="2022-07-05T20:55:50.099" v="579"/>
          <ac:spMkLst>
            <pc:docMk/>
            <pc:sldMk cId="4054246528" sldId="442"/>
            <ac:spMk id="53" creationId="{23D8AE45-EA49-6287-6056-0A78AE12B152}"/>
          </ac:spMkLst>
        </pc:spChg>
        <pc:spChg chg="del">
          <ac:chgData name="Laura Oathout" userId="6ff55ba14486fe89" providerId="LiveId" clId="{FB47816A-0D18-4386-9AEE-389D13A5EAB7}" dt="2022-07-05T20:55:50.099" v="583"/>
          <ac:spMkLst>
            <pc:docMk/>
            <pc:sldMk cId="4054246528" sldId="442"/>
            <ac:spMk id="54" creationId="{362B96C0-0667-AAC7-39EB-224BF76FCE22}"/>
          </ac:spMkLst>
        </pc:spChg>
        <pc:spChg chg="del">
          <ac:chgData name="Laura Oathout" userId="6ff55ba14486fe89" providerId="LiveId" clId="{FB47816A-0D18-4386-9AEE-389D13A5EAB7}" dt="2022-07-05T20:55:50.099" v="561"/>
          <ac:spMkLst>
            <pc:docMk/>
            <pc:sldMk cId="4054246528" sldId="442"/>
            <ac:spMk id="55" creationId="{91D79952-EDD3-054C-7D55-78A339824A78}"/>
          </ac:spMkLst>
        </pc:spChg>
        <pc:spChg chg="del">
          <ac:chgData name="Laura Oathout" userId="6ff55ba14486fe89" providerId="LiveId" clId="{FB47816A-0D18-4386-9AEE-389D13A5EAB7}" dt="2022-07-05T20:55:50.099" v="569"/>
          <ac:spMkLst>
            <pc:docMk/>
            <pc:sldMk cId="4054246528" sldId="442"/>
            <ac:spMk id="56" creationId="{48629550-E93A-B98A-6300-82B4E87726BB}"/>
          </ac:spMkLst>
        </pc:spChg>
        <pc:spChg chg="del">
          <ac:chgData name="Laura Oathout" userId="6ff55ba14486fe89" providerId="LiveId" clId="{FB47816A-0D18-4386-9AEE-389D13A5EAB7}" dt="2022-07-05T20:55:50.099" v="573"/>
          <ac:spMkLst>
            <pc:docMk/>
            <pc:sldMk cId="4054246528" sldId="442"/>
            <ac:spMk id="57" creationId="{170B0328-038C-DBB1-2216-7F49728BF10F}"/>
          </ac:spMkLst>
        </pc:spChg>
        <pc:spChg chg="del">
          <ac:chgData name="Laura Oathout" userId="6ff55ba14486fe89" providerId="LiveId" clId="{FB47816A-0D18-4386-9AEE-389D13A5EAB7}" dt="2022-07-05T20:55:50.099" v="577"/>
          <ac:spMkLst>
            <pc:docMk/>
            <pc:sldMk cId="4054246528" sldId="442"/>
            <ac:spMk id="58" creationId="{306031C8-8E44-F16E-D5C3-7868E4FC64A0}"/>
          </ac:spMkLst>
        </pc:spChg>
        <pc:spChg chg="del">
          <ac:chgData name="Laura Oathout" userId="6ff55ba14486fe89" providerId="LiveId" clId="{FB47816A-0D18-4386-9AEE-389D13A5EAB7}" dt="2022-07-05T20:55:50.099" v="581"/>
          <ac:spMkLst>
            <pc:docMk/>
            <pc:sldMk cId="4054246528" sldId="442"/>
            <ac:spMk id="59" creationId="{830B1A56-9DCE-9355-FECA-6EEDDCDB9D2E}"/>
          </ac:spMkLst>
        </pc:spChg>
        <pc:spChg chg="del">
          <ac:chgData name="Laura Oathout" userId="6ff55ba14486fe89" providerId="LiveId" clId="{FB47816A-0D18-4386-9AEE-389D13A5EAB7}" dt="2022-07-05T20:55:50.099" v="595"/>
          <ac:spMkLst>
            <pc:docMk/>
            <pc:sldMk cId="4054246528" sldId="442"/>
            <ac:spMk id="71" creationId="{CB593BF2-87F1-52FF-11B2-950D27E7CA17}"/>
          </ac:spMkLst>
        </pc:spChg>
        <pc:grpChg chg="del">
          <ac:chgData name="Laura Oathout" userId="6ff55ba14486fe89" providerId="LiveId" clId="{FB47816A-0D18-4386-9AEE-389D13A5EAB7}" dt="2022-07-05T20:55:50.084" v="529"/>
          <ac:grpSpMkLst>
            <pc:docMk/>
            <pc:sldMk cId="4054246528" sldId="442"/>
            <ac:grpSpMk id="11" creationId="{376A718B-571C-165A-DF37-6C6E8E3DD817}"/>
          </ac:grpSpMkLst>
        </pc:grpChg>
        <pc:grpChg chg="del">
          <ac:chgData name="Laura Oathout" userId="6ff55ba14486fe89" providerId="LiveId" clId="{FB47816A-0D18-4386-9AEE-389D13A5EAB7}" dt="2022-07-05T20:55:50.084" v="531"/>
          <ac:grpSpMkLst>
            <pc:docMk/>
            <pc:sldMk cId="4054246528" sldId="442"/>
            <ac:grpSpMk id="17" creationId="{D853F2D3-D172-6E94-C872-2ED51DC18625}"/>
          </ac:grpSpMkLst>
        </pc:grpChg>
        <pc:grpChg chg="del">
          <ac:chgData name="Laura Oathout" userId="6ff55ba14486fe89" providerId="LiveId" clId="{FB47816A-0D18-4386-9AEE-389D13A5EAB7}" dt="2022-07-05T20:55:50.084" v="533"/>
          <ac:grpSpMkLst>
            <pc:docMk/>
            <pc:sldMk cId="4054246528" sldId="442"/>
            <ac:grpSpMk id="18" creationId="{54B43DE5-C159-1F2A-DA68-0FA6B393D330}"/>
          </ac:grpSpMkLst>
        </pc:grpChg>
        <pc:grpChg chg="del">
          <ac:chgData name="Laura Oathout" userId="6ff55ba14486fe89" providerId="LiveId" clId="{FB47816A-0D18-4386-9AEE-389D13A5EAB7}" dt="2022-07-05T20:55:50.084" v="543"/>
          <ac:grpSpMkLst>
            <pc:docMk/>
            <pc:sldMk cId="4054246528" sldId="442"/>
            <ac:grpSpMk id="28" creationId="{F0C0D73A-9393-1536-0204-A3581945F227}"/>
          </ac:grpSpMkLst>
        </pc:grpChg>
        <pc:grpChg chg="del">
          <ac:chgData name="Laura Oathout" userId="6ff55ba14486fe89" providerId="LiveId" clId="{FB47816A-0D18-4386-9AEE-389D13A5EAB7}" dt="2022-07-05T20:55:50.084" v="545"/>
          <ac:grpSpMkLst>
            <pc:docMk/>
            <pc:sldMk cId="4054246528" sldId="442"/>
            <ac:grpSpMk id="33" creationId="{C57A1868-4B0D-1FFD-2364-167F3688DA2F}"/>
          </ac:grpSpMkLst>
        </pc:grpChg>
        <pc:grpChg chg="del">
          <ac:chgData name="Laura Oathout" userId="6ff55ba14486fe89" providerId="LiveId" clId="{FB47816A-0D18-4386-9AEE-389D13A5EAB7}" dt="2022-07-05T20:55:50.084" v="547"/>
          <ac:grpSpMkLst>
            <pc:docMk/>
            <pc:sldMk cId="4054246528" sldId="442"/>
            <ac:grpSpMk id="38" creationId="{46075AEF-C2B6-7536-5502-33AB2674F7D0}"/>
          </ac:grpSpMkLst>
        </pc:grpChg>
        <pc:picChg chg="del">
          <ac:chgData name="Laura Oathout" userId="6ff55ba14486fe89" providerId="LiveId" clId="{FB47816A-0D18-4386-9AEE-389D13A5EAB7}" dt="2022-07-05T20:55:50.099" v="563"/>
          <ac:picMkLst>
            <pc:docMk/>
            <pc:sldMk cId="4054246528" sldId="442"/>
            <ac:picMk id="3" creationId="{B2DE58E9-9560-C120-0F73-22E4DD9BCA3E}"/>
          </ac:picMkLst>
        </pc:picChg>
        <pc:picChg chg="del">
          <ac:chgData name="Laura Oathout" userId="6ff55ba14486fe89" providerId="LiveId" clId="{FB47816A-0D18-4386-9AEE-389D13A5EAB7}" dt="2022-07-05T20:55:50.099" v="585"/>
          <ac:picMkLst>
            <pc:docMk/>
            <pc:sldMk cId="4054246528" sldId="442"/>
            <ac:picMk id="23" creationId="{B6DE99A0-67F3-F418-8915-4075F3684E48}"/>
          </ac:picMkLst>
        </pc:picChg>
        <pc:picChg chg="del">
          <ac:chgData name="Laura Oathout" userId="6ff55ba14486fe89" providerId="LiveId" clId="{FB47816A-0D18-4386-9AEE-389D13A5EAB7}" dt="2022-07-05T20:55:50.099" v="587"/>
          <ac:picMkLst>
            <pc:docMk/>
            <pc:sldMk cId="4054246528" sldId="442"/>
            <ac:picMk id="61" creationId="{A9E2DA46-DFA5-A9CE-F285-1BFBF714BAAE}"/>
          </ac:picMkLst>
        </pc:picChg>
        <pc:picChg chg="del">
          <ac:chgData name="Laura Oathout" userId="6ff55ba14486fe89" providerId="LiveId" clId="{FB47816A-0D18-4386-9AEE-389D13A5EAB7}" dt="2022-07-05T20:55:50.099" v="589"/>
          <ac:picMkLst>
            <pc:docMk/>
            <pc:sldMk cId="4054246528" sldId="442"/>
            <ac:picMk id="62" creationId="{3F361B11-62BA-F35C-C57F-03A6A20ABE29}"/>
          </ac:picMkLst>
        </pc:picChg>
        <pc:picChg chg="del">
          <ac:chgData name="Laura Oathout" userId="6ff55ba14486fe89" providerId="LiveId" clId="{FB47816A-0D18-4386-9AEE-389D13A5EAB7}" dt="2022-07-05T20:55:50.099" v="591"/>
          <ac:picMkLst>
            <pc:docMk/>
            <pc:sldMk cId="4054246528" sldId="442"/>
            <ac:picMk id="64" creationId="{C97EAC32-8D9A-B9A2-6A8B-EAA12E718F8F}"/>
          </ac:picMkLst>
        </pc:picChg>
        <pc:picChg chg="del">
          <ac:chgData name="Laura Oathout" userId="6ff55ba14486fe89" providerId="LiveId" clId="{FB47816A-0D18-4386-9AEE-389D13A5EAB7}" dt="2022-07-05T20:55:50.099" v="593"/>
          <ac:picMkLst>
            <pc:docMk/>
            <pc:sldMk cId="4054246528" sldId="442"/>
            <ac:picMk id="70" creationId="{777A52DB-0C53-53B3-3720-7788D73BEDEB}"/>
          </ac:picMkLst>
        </pc:picChg>
      </pc:sldChg>
      <pc:sldChg chg="delSp mod setBg">
        <pc:chgData name="Laura Oathout" userId="6ff55ba14486fe89" providerId="LiveId" clId="{FB47816A-0D18-4386-9AEE-389D13A5EAB7}" dt="2022-07-05T20:55:50.153" v="649"/>
        <pc:sldMkLst>
          <pc:docMk/>
          <pc:sldMk cId="3081839996" sldId="443"/>
        </pc:sldMkLst>
        <pc:spChg chg="del">
          <ac:chgData name="Laura Oathout" userId="6ff55ba14486fe89" providerId="LiveId" clId="{FB47816A-0D18-4386-9AEE-389D13A5EAB7}" dt="2022-07-05T20:55:50.122" v="601"/>
          <ac:spMkLst>
            <pc:docMk/>
            <pc:sldMk cId="3081839996" sldId="443"/>
            <ac:spMk id="43" creationId="{DA44B697-82F1-EA6A-B97B-064444652F04}"/>
          </ac:spMkLst>
        </pc:spChg>
        <pc:spChg chg="del">
          <ac:chgData name="Laura Oathout" userId="6ff55ba14486fe89" providerId="LiveId" clId="{FB47816A-0D18-4386-9AEE-389D13A5EAB7}" dt="2022-07-05T20:55:50.122" v="603"/>
          <ac:spMkLst>
            <pc:docMk/>
            <pc:sldMk cId="3081839996" sldId="443"/>
            <ac:spMk id="44" creationId="{26C881FF-7B46-CED3-7890-A06F4964B796}"/>
          </ac:spMkLst>
        </pc:spChg>
        <pc:spChg chg="del">
          <ac:chgData name="Laura Oathout" userId="6ff55ba14486fe89" providerId="LiveId" clId="{FB47816A-0D18-4386-9AEE-389D13A5EAB7}" dt="2022-07-05T20:55:50.122" v="605"/>
          <ac:spMkLst>
            <pc:docMk/>
            <pc:sldMk cId="3081839996" sldId="443"/>
            <ac:spMk id="45" creationId="{63E398FE-585F-462E-C760-B969ADB08380}"/>
          </ac:spMkLst>
        </pc:spChg>
        <pc:spChg chg="del">
          <ac:chgData name="Laura Oathout" userId="6ff55ba14486fe89" providerId="LiveId" clId="{FB47816A-0D18-4386-9AEE-389D13A5EAB7}" dt="2022-07-05T20:55:50.122" v="607"/>
          <ac:spMkLst>
            <pc:docMk/>
            <pc:sldMk cId="3081839996" sldId="443"/>
            <ac:spMk id="46" creationId="{56CC53D0-2295-50BA-8C3C-D38B6D93C482}"/>
          </ac:spMkLst>
        </pc:spChg>
        <pc:spChg chg="del">
          <ac:chgData name="Laura Oathout" userId="6ff55ba14486fe89" providerId="LiveId" clId="{FB47816A-0D18-4386-9AEE-389D13A5EAB7}" dt="2022-07-05T20:55:50.122" v="609"/>
          <ac:spMkLst>
            <pc:docMk/>
            <pc:sldMk cId="3081839996" sldId="443"/>
            <ac:spMk id="47" creationId="{85C15B79-1381-E306-00E0-776153D2123F}"/>
          </ac:spMkLst>
        </pc:spChg>
        <pc:spChg chg="del">
          <ac:chgData name="Laura Oathout" userId="6ff55ba14486fe89" providerId="LiveId" clId="{FB47816A-0D18-4386-9AEE-389D13A5EAB7}" dt="2022-07-05T20:55:50.122" v="611"/>
          <ac:spMkLst>
            <pc:docMk/>
            <pc:sldMk cId="3081839996" sldId="443"/>
            <ac:spMk id="48" creationId="{C2BF94B2-177A-F35C-EC9D-BF7D87598D4B}"/>
          </ac:spMkLst>
        </pc:spChg>
        <pc:spChg chg="del">
          <ac:chgData name="Laura Oathout" userId="6ff55ba14486fe89" providerId="LiveId" clId="{FB47816A-0D18-4386-9AEE-389D13A5EAB7}" dt="2022-07-05T20:55:50.122" v="629"/>
          <ac:spMkLst>
            <pc:docMk/>
            <pc:sldMk cId="3081839996" sldId="443"/>
            <ac:spMk id="49" creationId="{ECC59F12-2371-8CEF-4EAF-0AABC9BE0E2F}"/>
          </ac:spMkLst>
        </pc:spChg>
        <pc:spChg chg="del">
          <ac:chgData name="Laura Oathout" userId="6ff55ba14486fe89" providerId="LiveId" clId="{FB47816A-0D18-4386-9AEE-389D13A5EAB7}" dt="2022-07-05T20:55:50.122" v="635"/>
          <ac:spMkLst>
            <pc:docMk/>
            <pc:sldMk cId="3081839996" sldId="443"/>
            <ac:spMk id="50" creationId="{46EDA325-FCA0-E7DD-AA72-166767C4A020}"/>
          </ac:spMkLst>
        </pc:spChg>
        <pc:spChg chg="del">
          <ac:chgData name="Laura Oathout" userId="6ff55ba14486fe89" providerId="LiveId" clId="{FB47816A-0D18-4386-9AEE-389D13A5EAB7}" dt="2022-07-05T20:55:50.122" v="613"/>
          <ac:spMkLst>
            <pc:docMk/>
            <pc:sldMk cId="3081839996" sldId="443"/>
            <ac:spMk id="51" creationId="{8FAE16C4-6B78-3F87-2DF8-FEBA96DFBA9F}"/>
          </ac:spMkLst>
        </pc:spChg>
        <pc:spChg chg="del">
          <ac:chgData name="Laura Oathout" userId="6ff55ba14486fe89" providerId="LiveId" clId="{FB47816A-0D18-4386-9AEE-389D13A5EAB7}" dt="2022-07-05T20:55:50.122" v="615"/>
          <ac:spMkLst>
            <pc:docMk/>
            <pc:sldMk cId="3081839996" sldId="443"/>
            <ac:spMk id="52" creationId="{4401F924-6125-E9B6-6A0E-C0B05687C428}"/>
          </ac:spMkLst>
        </pc:spChg>
        <pc:spChg chg="del">
          <ac:chgData name="Laura Oathout" userId="6ff55ba14486fe89" providerId="LiveId" clId="{FB47816A-0D18-4386-9AEE-389D13A5EAB7}" dt="2022-07-05T20:55:50.122" v="617"/>
          <ac:spMkLst>
            <pc:docMk/>
            <pc:sldMk cId="3081839996" sldId="443"/>
            <ac:spMk id="53" creationId="{23D8AE45-EA49-6287-6056-0A78AE12B152}"/>
          </ac:spMkLst>
        </pc:spChg>
        <pc:spChg chg="del">
          <ac:chgData name="Laura Oathout" userId="6ff55ba14486fe89" providerId="LiveId" clId="{FB47816A-0D18-4386-9AEE-389D13A5EAB7}" dt="2022-07-05T20:55:50.122" v="643"/>
          <ac:spMkLst>
            <pc:docMk/>
            <pc:sldMk cId="3081839996" sldId="443"/>
            <ac:spMk id="54" creationId="{362B96C0-0667-AAC7-39EB-224BF76FCE22}"/>
          </ac:spMkLst>
        </pc:spChg>
        <pc:spChg chg="del">
          <ac:chgData name="Laura Oathout" userId="6ff55ba14486fe89" providerId="LiveId" clId="{FB47816A-0D18-4386-9AEE-389D13A5EAB7}" dt="2022-07-05T20:55:50.122" v="627"/>
          <ac:spMkLst>
            <pc:docMk/>
            <pc:sldMk cId="3081839996" sldId="443"/>
            <ac:spMk id="63" creationId="{7A506E69-20D7-B2BA-F6B1-74C018A68D7A}"/>
          </ac:spMkLst>
        </pc:spChg>
        <pc:spChg chg="del">
          <ac:chgData name="Laura Oathout" userId="6ff55ba14486fe89" providerId="LiveId" clId="{FB47816A-0D18-4386-9AEE-389D13A5EAB7}" dt="2022-07-05T20:55:50.122" v="631"/>
          <ac:spMkLst>
            <pc:docMk/>
            <pc:sldMk cId="3081839996" sldId="443"/>
            <ac:spMk id="64" creationId="{CFEBDC14-9D90-78F1-F3E9-DFF208223C3C}"/>
          </ac:spMkLst>
        </pc:spChg>
        <pc:spChg chg="del">
          <ac:chgData name="Laura Oathout" userId="6ff55ba14486fe89" providerId="LiveId" clId="{FB47816A-0D18-4386-9AEE-389D13A5EAB7}" dt="2022-07-05T20:55:50.122" v="633"/>
          <ac:spMkLst>
            <pc:docMk/>
            <pc:sldMk cId="3081839996" sldId="443"/>
            <ac:spMk id="65" creationId="{798B1D4D-4843-EA36-4096-E6CAE7D1E17B}"/>
          </ac:spMkLst>
        </pc:spChg>
        <pc:spChg chg="del">
          <ac:chgData name="Laura Oathout" userId="6ff55ba14486fe89" providerId="LiveId" clId="{FB47816A-0D18-4386-9AEE-389D13A5EAB7}" dt="2022-07-05T20:55:50.122" v="637"/>
          <ac:spMkLst>
            <pc:docMk/>
            <pc:sldMk cId="3081839996" sldId="443"/>
            <ac:spMk id="66" creationId="{8741EF51-8F29-B6E7-433B-0951CACAB73A}"/>
          </ac:spMkLst>
        </pc:spChg>
        <pc:spChg chg="del">
          <ac:chgData name="Laura Oathout" userId="6ff55ba14486fe89" providerId="LiveId" clId="{FB47816A-0D18-4386-9AEE-389D13A5EAB7}" dt="2022-07-05T20:55:50.122" v="639"/>
          <ac:spMkLst>
            <pc:docMk/>
            <pc:sldMk cId="3081839996" sldId="443"/>
            <ac:spMk id="67" creationId="{1FD9A2A0-85BF-4EF6-C4E9-4C4F300EF4AA}"/>
          </ac:spMkLst>
        </pc:spChg>
        <pc:spChg chg="del">
          <ac:chgData name="Laura Oathout" userId="6ff55ba14486fe89" providerId="LiveId" clId="{FB47816A-0D18-4386-9AEE-389D13A5EAB7}" dt="2022-07-05T20:55:50.122" v="641"/>
          <ac:spMkLst>
            <pc:docMk/>
            <pc:sldMk cId="3081839996" sldId="443"/>
            <ac:spMk id="68" creationId="{D81FD164-E8A7-5166-57F4-87A7EBDEAF95}"/>
          </ac:spMkLst>
        </pc:spChg>
        <pc:grpChg chg="del">
          <ac:chgData name="Laura Oathout" userId="6ff55ba14486fe89" providerId="LiveId" clId="{FB47816A-0D18-4386-9AEE-389D13A5EAB7}" dt="2022-07-05T20:55:50.122" v="599"/>
          <ac:grpSpMkLst>
            <pc:docMk/>
            <pc:sldMk cId="3081839996" sldId="443"/>
            <ac:grpSpMk id="11" creationId="{376A718B-571C-165A-DF37-6C6E8E3DD817}"/>
          </ac:grpSpMkLst>
        </pc:grpChg>
        <pc:picChg chg="del">
          <ac:chgData name="Laura Oathout" userId="6ff55ba14486fe89" providerId="LiveId" clId="{FB47816A-0D18-4386-9AEE-389D13A5EAB7}" dt="2022-07-05T20:55:50.122" v="619"/>
          <ac:picMkLst>
            <pc:docMk/>
            <pc:sldMk cId="3081839996" sldId="443"/>
            <ac:picMk id="3" creationId="{0395604B-5040-CB8F-0644-9B09CF6DAAAA}"/>
          </ac:picMkLst>
        </pc:picChg>
        <pc:picChg chg="del">
          <ac:chgData name="Laura Oathout" userId="6ff55ba14486fe89" providerId="LiveId" clId="{FB47816A-0D18-4386-9AEE-389D13A5EAB7}" dt="2022-07-05T20:55:50.122" v="623"/>
          <ac:picMkLst>
            <pc:docMk/>
            <pc:sldMk cId="3081839996" sldId="443"/>
            <ac:picMk id="12" creationId="{69542732-9A03-53A1-26BB-759B4EB46A5C}"/>
          </ac:picMkLst>
        </pc:picChg>
        <pc:picChg chg="del">
          <ac:chgData name="Laura Oathout" userId="6ff55ba14486fe89" providerId="LiveId" clId="{FB47816A-0D18-4386-9AEE-389D13A5EAB7}" dt="2022-07-05T20:55:50.122" v="625"/>
          <ac:picMkLst>
            <pc:docMk/>
            <pc:sldMk cId="3081839996" sldId="443"/>
            <ac:picMk id="57" creationId="{62A2DB7E-C795-E3F4-1B3D-5F1F4AEA8F24}"/>
          </ac:picMkLst>
        </pc:picChg>
        <pc:picChg chg="del">
          <ac:chgData name="Laura Oathout" userId="6ff55ba14486fe89" providerId="LiveId" clId="{FB47816A-0D18-4386-9AEE-389D13A5EAB7}" dt="2022-07-05T20:55:50.122" v="645"/>
          <ac:picMkLst>
            <pc:docMk/>
            <pc:sldMk cId="3081839996" sldId="443"/>
            <ac:picMk id="69" creationId="{72EAC834-3DD2-C29F-5A73-6B1A5BDDA02C}"/>
          </ac:picMkLst>
        </pc:picChg>
        <pc:picChg chg="del">
          <ac:chgData name="Laura Oathout" userId="6ff55ba14486fe89" providerId="LiveId" clId="{FB47816A-0D18-4386-9AEE-389D13A5EAB7}" dt="2022-07-05T20:55:50.137" v="647"/>
          <ac:picMkLst>
            <pc:docMk/>
            <pc:sldMk cId="3081839996" sldId="443"/>
            <ac:picMk id="70" creationId="{54236304-9839-B05E-9F0E-9DB76B9A8D79}"/>
          </ac:picMkLst>
        </pc:picChg>
        <pc:picChg chg="del">
          <ac:chgData name="Laura Oathout" userId="6ff55ba14486fe89" providerId="LiveId" clId="{FB47816A-0D18-4386-9AEE-389D13A5EAB7}" dt="2022-07-05T20:55:50.122" v="621"/>
          <ac:picMkLst>
            <pc:docMk/>
            <pc:sldMk cId="3081839996" sldId="443"/>
            <ac:picMk id="72" creationId="{12899A98-3704-D936-E660-1AC1A8DDE597}"/>
          </ac:picMkLst>
        </pc:picChg>
      </pc:sldChg>
      <pc:sldChg chg="delSp mod setBg">
        <pc:chgData name="Laura Oathout" userId="6ff55ba14486fe89" providerId="LiveId" clId="{FB47816A-0D18-4386-9AEE-389D13A5EAB7}" dt="2022-07-05T20:55:50.184" v="701"/>
        <pc:sldMkLst>
          <pc:docMk/>
          <pc:sldMk cId="1253575536" sldId="444"/>
        </pc:sldMkLst>
        <pc:spChg chg="del">
          <ac:chgData name="Laura Oathout" userId="6ff55ba14486fe89" providerId="LiveId" clId="{FB47816A-0D18-4386-9AEE-389D13A5EAB7}" dt="2022-07-05T20:55:50.153" v="667"/>
          <ac:spMkLst>
            <pc:docMk/>
            <pc:sldMk cId="1253575536" sldId="444"/>
            <ac:spMk id="4" creationId="{13349587-1FED-F51B-967A-163A5844258C}"/>
          </ac:spMkLst>
        </pc:spChg>
        <pc:spChg chg="del">
          <ac:chgData name="Laura Oathout" userId="6ff55ba14486fe89" providerId="LiveId" clId="{FB47816A-0D18-4386-9AEE-389D13A5EAB7}" dt="2022-07-05T20:55:50.153" v="653"/>
          <ac:spMkLst>
            <pc:docMk/>
            <pc:sldMk cId="1253575536" sldId="444"/>
            <ac:spMk id="43" creationId="{DA44B697-82F1-EA6A-B97B-064444652F04}"/>
          </ac:spMkLst>
        </pc:spChg>
        <pc:spChg chg="del">
          <ac:chgData name="Laura Oathout" userId="6ff55ba14486fe89" providerId="LiveId" clId="{FB47816A-0D18-4386-9AEE-389D13A5EAB7}" dt="2022-07-05T20:55:50.153" v="655"/>
          <ac:spMkLst>
            <pc:docMk/>
            <pc:sldMk cId="1253575536" sldId="444"/>
            <ac:spMk id="44" creationId="{26C881FF-7B46-CED3-7890-A06F4964B796}"/>
          </ac:spMkLst>
        </pc:spChg>
        <pc:spChg chg="del">
          <ac:chgData name="Laura Oathout" userId="6ff55ba14486fe89" providerId="LiveId" clId="{FB47816A-0D18-4386-9AEE-389D13A5EAB7}" dt="2022-07-05T20:55:50.153" v="657"/>
          <ac:spMkLst>
            <pc:docMk/>
            <pc:sldMk cId="1253575536" sldId="444"/>
            <ac:spMk id="45" creationId="{63E398FE-585F-462E-C760-B969ADB08380}"/>
          </ac:spMkLst>
        </pc:spChg>
        <pc:spChg chg="del">
          <ac:chgData name="Laura Oathout" userId="6ff55ba14486fe89" providerId="LiveId" clId="{FB47816A-0D18-4386-9AEE-389D13A5EAB7}" dt="2022-07-05T20:55:50.153" v="659"/>
          <ac:spMkLst>
            <pc:docMk/>
            <pc:sldMk cId="1253575536" sldId="444"/>
            <ac:spMk id="46" creationId="{56CC53D0-2295-50BA-8C3C-D38B6D93C482}"/>
          </ac:spMkLst>
        </pc:spChg>
        <pc:spChg chg="del">
          <ac:chgData name="Laura Oathout" userId="6ff55ba14486fe89" providerId="LiveId" clId="{FB47816A-0D18-4386-9AEE-389D13A5EAB7}" dt="2022-07-05T20:55:50.153" v="661"/>
          <ac:spMkLst>
            <pc:docMk/>
            <pc:sldMk cId="1253575536" sldId="444"/>
            <ac:spMk id="47" creationId="{85C15B79-1381-E306-00E0-776153D2123F}"/>
          </ac:spMkLst>
        </pc:spChg>
        <pc:spChg chg="del">
          <ac:chgData name="Laura Oathout" userId="6ff55ba14486fe89" providerId="LiveId" clId="{FB47816A-0D18-4386-9AEE-389D13A5EAB7}" dt="2022-07-05T20:55:50.153" v="663"/>
          <ac:spMkLst>
            <pc:docMk/>
            <pc:sldMk cId="1253575536" sldId="444"/>
            <ac:spMk id="48" creationId="{C2BF94B2-177A-F35C-EC9D-BF7D87598D4B}"/>
          </ac:spMkLst>
        </pc:spChg>
        <pc:spChg chg="del">
          <ac:chgData name="Laura Oathout" userId="6ff55ba14486fe89" providerId="LiveId" clId="{FB47816A-0D18-4386-9AEE-389D13A5EAB7}" dt="2022-07-05T20:55:50.153" v="669"/>
          <ac:spMkLst>
            <pc:docMk/>
            <pc:sldMk cId="1253575536" sldId="444"/>
            <ac:spMk id="50" creationId="{46EDA325-FCA0-E7DD-AA72-166767C4A020}"/>
          </ac:spMkLst>
        </pc:spChg>
        <pc:spChg chg="del">
          <ac:chgData name="Laura Oathout" userId="6ff55ba14486fe89" providerId="LiveId" clId="{FB47816A-0D18-4386-9AEE-389D13A5EAB7}" dt="2022-07-05T20:55:50.153" v="677"/>
          <ac:spMkLst>
            <pc:docMk/>
            <pc:sldMk cId="1253575536" sldId="444"/>
            <ac:spMk id="51" creationId="{8FAE16C4-6B78-3F87-2DF8-FEBA96DFBA9F}"/>
          </ac:spMkLst>
        </pc:spChg>
        <pc:spChg chg="del">
          <ac:chgData name="Laura Oathout" userId="6ff55ba14486fe89" providerId="LiveId" clId="{FB47816A-0D18-4386-9AEE-389D13A5EAB7}" dt="2022-07-05T20:55:50.153" v="673"/>
          <ac:spMkLst>
            <pc:docMk/>
            <pc:sldMk cId="1253575536" sldId="444"/>
            <ac:spMk id="52" creationId="{4401F924-6125-E9B6-6A0E-C0B05687C428}"/>
          </ac:spMkLst>
        </pc:spChg>
        <pc:spChg chg="del">
          <ac:chgData name="Laura Oathout" userId="6ff55ba14486fe89" providerId="LiveId" clId="{FB47816A-0D18-4386-9AEE-389D13A5EAB7}" dt="2022-07-05T20:55:50.153" v="681"/>
          <ac:spMkLst>
            <pc:docMk/>
            <pc:sldMk cId="1253575536" sldId="444"/>
            <ac:spMk id="53" creationId="{23D8AE45-EA49-6287-6056-0A78AE12B152}"/>
          </ac:spMkLst>
        </pc:spChg>
        <pc:spChg chg="del">
          <ac:chgData name="Laura Oathout" userId="6ff55ba14486fe89" providerId="LiveId" clId="{FB47816A-0D18-4386-9AEE-389D13A5EAB7}" dt="2022-07-05T20:55:50.153" v="685"/>
          <ac:spMkLst>
            <pc:docMk/>
            <pc:sldMk cId="1253575536" sldId="444"/>
            <ac:spMk id="54" creationId="{362B96C0-0667-AAC7-39EB-224BF76FCE22}"/>
          </ac:spMkLst>
        </pc:spChg>
        <pc:spChg chg="del">
          <ac:chgData name="Laura Oathout" userId="6ff55ba14486fe89" providerId="LiveId" clId="{FB47816A-0D18-4386-9AEE-389D13A5EAB7}" dt="2022-07-05T20:55:50.153" v="665"/>
          <ac:spMkLst>
            <pc:docMk/>
            <pc:sldMk cId="1253575536" sldId="444"/>
            <ac:spMk id="55" creationId="{91D79952-EDD3-054C-7D55-78A339824A78}"/>
          </ac:spMkLst>
        </pc:spChg>
        <pc:spChg chg="del">
          <ac:chgData name="Laura Oathout" userId="6ff55ba14486fe89" providerId="LiveId" clId="{FB47816A-0D18-4386-9AEE-389D13A5EAB7}" dt="2022-07-05T20:55:50.153" v="671"/>
          <ac:spMkLst>
            <pc:docMk/>
            <pc:sldMk cId="1253575536" sldId="444"/>
            <ac:spMk id="56" creationId="{48629550-E93A-B98A-6300-82B4E87726BB}"/>
          </ac:spMkLst>
        </pc:spChg>
        <pc:spChg chg="del">
          <ac:chgData name="Laura Oathout" userId="6ff55ba14486fe89" providerId="LiveId" clId="{FB47816A-0D18-4386-9AEE-389D13A5EAB7}" dt="2022-07-05T20:55:50.153" v="675"/>
          <ac:spMkLst>
            <pc:docMk/>
            <pc:sldMk cId="1253575536" sldId="444"/>
            <ac:spMk id="57" creationId="{170B0328-038C-DBB1-2216-7F49728BF10F}"/>
          </ac:spMkLst>
        </pc:spChg>
        <pc:spChg chg="del">
          <ac:chgData name="Laura Oathout" userId="6ff55ba14486fe89" providerId="LiveId" clId="{FB47816A-0D18-4386-9AEE-389D13A5EAB7}" dt="2022-07-05T20:55:50.153" v="679"/>
          <ac:spMkLst>
            <pc:docMk/>
            <pc:sldMk cId="1253575536" sldId="444"/>
            <ac:spMk id="58" creationId="{306031C8-8E44-F16E-D5C3-7868E4FC64A0}"/>
          </ac:spMkLst>
        </pc:spChg>
        <pc:spChg chg="del">
          <ac:chgData name="Laura Oathout" userId="6ff55ba14486fe89" providerId="LiveId" clId="{FB47816A-0D18-4386-9AEE-389D13A5EAB7}" dt="2022-07-05T20:55:50.153" v="683"/>
          <ac:spMkLst>
            <pc:docMk/>
            <pc:sldMk cId="1253575536" sldId="444"/>
            <ac:spMk id="59" creationId="{830B1A56-9DCE-9355-FECA-6EEDDCDB9D2E}"/>
          </ac:spMkLst>
        </pc:spChg>
        <pc:spChg chg="del">
          <ac:chgData name="Laura Oathout" userId="6ff55ba14486fe89" providerId="LiveId" clId="{FB47816A-0D18-4386-9AEE-389D13A5EAB7}" dt="2022-07-05T20:55:50.153" v="699"/>
          <ac:spMkLst>
            <pc:docMk/>
            <pc:sldMk cId="1253575536" sldId="444"/>
            <ac:spMk id="76" creationId="{0173D3E8-7CED-4CEF-FB17-F08AEDF5B48C}"/>
          </ac:spMkLst>
        </pc:spChg>
        <pc:grpChg chg="del">
          <ac:chgData name="Laura Oathout" userId="6ff55ba14486fe89" providerId="LiveId" clId="{FB47816A-0D18-4386-9AEE-389D13A5EAB7}" dt="2022-07-05T20:55:50.153" v="651"/>
          <ac:grpSpMkLst>
            <pc:docMk/>
            <pc:sldMk cId="1253575536" sldId="444"/>
            <ac:grpSpMk id="11" creationId="{376A718B-571C-165A-DF37-6C6E8E3DD817}"/>
          </ac:grpSpMkLst>
        </pc:grpChg>
        <pc:picChg chg="del">
          <ac:chgData name="Laura Oathout" userId="6ff55ba14486fe89" providerId="LiveId" clId="{FB47816A-0D18-4386-9AEE-389D13A5EAB7}" dt="2022-07-05T20:55:50.153" v="689"/>
          <ac:picMkLst>
            <pc:docMk/>
            <pc:sldMk cId="1253575536" sldId="444"/>
            <ac:picMk id="12" creationId="{50C7E66E-F63F-A5B3-2DBD-A6FDDF9F4371}"/>
          </ac:picMkLst>
        </pc:picChg>
        <pc:picChg chg="del">
          <ac:chgData name="Laura Oathout" userId="6ff55ba14486fe89" providerId="LiveId" clId="{FB47816A-0D18-4386-9AEE-389D13A5EAB7}" dt="2022-07-05T20:55:50.153" v="687"/>
          <ac:picMkLst>
            <pc:docMk/>
            <pc:sldMk cId="1253575536" sldId="444"/>
            <ac:picMk id="63" creationId="{2D0CB0CD-A924-A282-83EC-4B57046852D1}"/>
          </ac:picMkLst>
        </pc:picChg>
        <pc:picChg chg="del">
          <ac:chgData name="Laura Oathout" userId="6ff55ba14486fe89" providerId="LiveId" clId="{FB47816A-0D18-4386-9AEE-389D13A5EAB7}" dt="2022-07-05T20:55:50.153" v="691"/>
          <ac:picMkLst>
            <pc:docMk/>
            <pc:sldMk cId="1253575536" sldId="444"/>
            <ac:picMk id="66" creationId="{CDCA1EAA-F7BB-1952-7F68-6936D8C8DBA6}"/>
          </ac:picMkLst>
        </pc:picChg>
        <pc:picChg chg="del">
          <ac:chgData name="Laura Oathout" userId="6ff55ba14486fe89" providerId="LiveId" clId="{FB47816A-0D18-4386-9AEE-389D13A5EAB7}" dt="2022-07-05T20:55:50.153" v="693"/>
          <ac:picMkLst>
            <pc:docMk/>
            <pc:sldMk cId="1253575536" sldId="444"/>
            <ac:picMk id="68" creationId="{A0063AA6-4792-8DA5-606C-771A81C0456C}"/>
          </ac:picMkLst>
        </pc:picChg>
        <pc:picChg chg="del">
          <ac:chgData name="Laura Oathout" userId="6ff55ba14486fe89" providerId="LiveId" clId="{FB47816A-0D18-4386-9AEE-389D13A5EAB7}" dt="2022-07-05T20:55:50.153" v="695"/>
          <ac:picMkLst>
            <pc:docMk/>
            <pc:sldMk cId="1253575536" sldId="444"/>
            <ac:picMk id="73" creationId="{0F1BCFB5-A8D0-ECC1-F110-B9A35F0AC393}"/>
          </ac:picMkLst>
        </pc:picChg>
        <pc:picChg chg="del">
          <ac:chgData name="Laura Oathout" userId="6ff55ba14486fe89" providerId="LiveId" clId="{FB47816A-0D18-4386-9AEE-389D13A5EAB7}" dt="2022-07-05T20:55:50.153" v="697"/>
          <ac:picMkLst>
            <pc:docMk/>
            <pc:sldMk cId="1253575536" sldId="444"/>
            <ac:picMk id="75" creationId="{F2D22966-B6EC-2ED9-9CCE-822E83D038F9}"/>
          </ac:picMkLst>
        </pc:picChg>
      </pc:sldChg>
      <pc:sldChg chg="delSp mod setBg">
        <pc:chgData name="Laura Oathout" userId="6ff55ba14486fe89" providerId="LiveId" clId="{FB47816A-0D18-4386-9AEE-389D13A5EAB7}" dt="2022-07-05T20:55:49.666" v="59"/>
        <pc:sldMkLst>
          <pc:docMk/>
          <pc:sldMk cId="450990756" sldId="445"/>
        </pc:sldMkLst>
        <pc:spChg chg="del">
          <ac:chgData name="Laura Oathout" userId="6ff55ba14486fe89" providerId="LiveId" clId="{FB47816A-0D18-4386-9AEE-389D13A5EAB7}" dt="2022-07-05T20:55:49.636" v="55"/>
          <ac:spMkLst>
            <pc:docMk/>
            <pc:sldMk cId="450990756" sldId="445"/>
            <ac:spMk id="4" creationId="{73DD66DF-630B-4D5A-9F85-A96302383046}"/>
          </ac:spMkLst>
        </pc:spChg>
        <pc:spChg chg="del">
          <ac:chgData name="Laura Oathout" userId="6ff55ba14486fe89" providerId="LiveId" clId="{FB47816A-0D18-4386-9AEE-389D13A5EAB7}" dt="2022-07-05T20:55:49.636" v="57"/>
          <ac:spMkLst>
            <pc:docMk/>
            <pc:sldMk cId="450990756" sldId="445"/>
            <ac:spMk id="8" creationId="{704EAF57-861D-4642-FD57-419DA9E826B5}"/>
          </ac:spMkLst>
        </pc:spChg>
        <pc:picChg chg="del">
          <ac:chgData name="Laura Oathout" userId="6ff55ba14486fe89" providerId="LiveId" clId="{FB47816A-0D18-4386-9AEE-389D13A5EAB7}" dt="2022-07-05T20:55:49.636" v="53"/>
          <ac:picMkLst>
            <pc:docMk/>
            <pc:sldMk cId="450990756" sldId="445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FB47816A-0D18-4386-9AEE-389D13A5EAB7}" dt="2022-07-05T20:55:49.636" v="51"/>
        <pc:sldMkLst>
          <pc:docMk/>
          <pc:sldMk cId="3137103874" sldId="446"/>
        </pc:sldMkLst>
        <pc:spChg chg="del">
          <ac:chgData name="Laura Oathout" userId="6ff55ba14486fe89" providerId="LiveId" clId="{FB47816A-0D18-4386-9AEE-389D13A5EAB7}" dt="2022-07-05T20:55:49.620" v="45"/>
          <ac:spMkLst>
            <pc:docMk/>
            <pc:sldMk cId="3137103874" sldId="446"/>
            <ac:spMk id="4" creationId="{73DD66DF-630B-4D5A-9F85-A96302383046}"/>
          </ac:spMkLst>
        </pc:spChg>
        <pc:spChg chg="del">
          <ac:chgData name="Laura Oathout" userId="6ff55ba14486fe89" providerId="LiveId" clId="{FB47816A-0D18-4386-9AEE-389D13A5EAB7}" dt="2022-07-05T20:55:49.620" v="47"/>
          <ac:spMkLst>
            <pc:docMk/>
            <pc:sldMk cId="3137103874" sldId="446"/>
            <ac:spMk id="7" creationId="{29306E65-3A30-B4B0-9EC1-07F9E0F72EEF}"/>
          </ac:spMkLst>
        </pc:spChg>
        <pc:spChg chg="del">
          <ac:chgData name="Laura Oathout" userId="6ff55ba14486fe89" providerId="LiveId" clId="{FB47816A-0D18-4386-9AEE-389D13A5EAB7}" dt="2022-07-05T20:55:49.620" v="49"/>
          <ac:spMkLst>
            <pc:docMk/>
            <pc:sldMk cId="3137103874" sldId="446"/>
            <ac:spMk id="8" creationId="{704EAF57-861D-4642-FD57-419DA9E826B5}"/>
          </ac:spMkLst>
        </pc:spChg>
        <pc:picChg chg="del">
          <ac:chgData name="Laura Oathout" userId="6ff55ba14486fe89" providerId="LiveId" clId="{FB47816A-0D18-4386-9AEE-389D13A5EAB7}" dt="2022-07-05T20:55:49.620" v="43"/>
          <ac:picMkLst>
            <pc:docMk/>
            <pc:sldMk cId="3137103874" sldId="446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FB47816A-0D18-4386-9AEE-389D13A5EAB7}" dt="2022-07-05T20:55:49.759" v="181"/>
        <pc:sldMkLst>
          <pc:docMk/>
          <pc:sldMk cId="3766137143" sldId="447"/>
        </pc:sldMkLst>
        <pc:spChg chg="del">
          <ac:chgData name="Laura Oathout" userId="6ff55ba14486fe89" providerId="LiveId" clId="{FB47816A-0D18-4386-9AEE-389D13A5EAB7}" dt="2022-07-05T20:55:49.736" v="139"/>
          <ac:spMkLst>
            <pc:docMk/>
            <pc:sldMk cId="3766137143" sldId="447"/>
            <ac:spMk id="3" creationId="{CE08FF36-81EC-1598-533C-AFF72E436D5B}"/>
          </ac:spMkLst>
        </pc:spChg>
        <pc:spChg chg="del">
          <ac:chgData name="Laura Oathout" userId="6ff55ba14486fe89" providerId="LiveId" clId="{FB47816A-0D18-4386-9AEE-389D13A5EAB7}" dt="2022-07-05T20:55:49.736" v="141"/>
          <ac:spMkLst>
            <pc:docMk/>
            <pc:sldMk cId="3766137143" sldId="447"/>
            <ac:spMk id="5" creationId="{38C4FE01-C741-1612-0C2C-9987A02BF172}"/>
          </ac:spMkLst>
        </pc:spChg>
        <pc:spChg chg="del">
          <ac:chgData name="Laura Oathout" userId="6ff55ba14486fe89" providerId="LiveId" clId="{FB47816A-0D18-4386-9AEE-389D13A5EAB7}" dt="2022-07-05T20:55:49.736" v="143"/>
          <ac:spMkLst>
            <pc:docMk/>
            <pc:sldMk cId="3766137143" sldId="447"/>
            <ac:spMk id="6" creationId="{5157E339-B50A-6012-D4C5-3F20D554CBA1}"/>
          </ac:spMkLst>
        </pc:spChg>
        <pc:spChg chg="del">
          <ac:chgData name="Laura Oathout" userId="6ff55ba14486fe89" providerId="LiveId" clId="{FB47816A-0D18-4386-9AEE-389D13A5EAB7}" dt="2022-07-05T20:55:49.736" v="167"/>
          <ac:spMkLst>
            <pc:docMk/>
            <pc:sldMk cId="3766137143" sldId="447"/>
            <ac:spMk id="9" creationId="{69B2CAAD-9B8C-F9C6-D462-2593D31076C0}"/>
          </ac:spMkLst>
        </pc:spChg>
        <pc:spChg chg="del">
          <ac:chgData name="Laura Oathout" userId="6ff55ba14486fe89" providerId="LiveId" clId="{FB47816A-0D18-4386-9AEE-389D13A5EAB7}" dt="2022-07-05T20:55:49.736" v="165"/>
          <ac:spMkLst>
            <pc:docMk/>
            <pc:sldMk cId="3766137143" sldId="447"/>
            <ac:spMk id="10" creationId="{8C29285E-449C-271C-36C2-3F914D40A697}"/>
          </ac:spMkLst>
        </pc:spChg>
        <pc:spChg chg="del">
          <ac:chgData name="Laura Oathout" userId="6ff55ba14486fe89" providerId="LiveId" clId="{FB47816A-0D18-4386-9AEE-389D13A5EAB7}" dt="2022-07-05T20:55:49.736" v="173"/>
          <ac:spMkLst>
            <pc:docMk/>
            <pc:sldMk cId="3766137143" sldId="447"/>
            <ac:spMk id="11" creationId="{F2CAB2A5-AF4A-9EFE-4F08-2338B887A20C}"/>
          </ac:spMkLst>
        </pc:spChg>
        <pc:grpChg chg="del">
          <ac:chgData name="Laura Oathout" userId="6ff55ba14486fe89" providerId="LiveId" clId="{FB47816A-0D18-4386-9AEE-389D13A5EAB7}" dt="2022-07-05T20:55:49.736" v="175"/>
          <ac:grpSpMkLst>
            <pc:docMk/>
            <pc:sldMk cId="3766137143" sldId="447"/>
            <ac:grpSpMk id="7" creationId="{FA73881E-5045-DBCD-BA7F-724D2DAB88DE}"/>
          </ac:grpSpMkLst>
        </pc:grpChg>
        <pc:grpChg chg="del">
          <ac:chgData name="Laura Oathout" userId="6ff55ba14486fe89" providerId="LiveId" clId="{FB47816A-0D18-4386-9AEE-389D13A5EAB7}" dt="2022-07-05T20:55:49.736" v="155"/>
          <ac:grpSpMkLst>
            <pc:docMk/>
            <pc:sldMk cId="3766137143" sldId="447"/>
            <ac:grpSpMk id="37" creationId="{4E8FE21E-0D73-7FE6-2195-DBCCD3DA0638}"/>
          </ac:grpSpMkLst>
        </pc:grpChg>
        <pc:picChg chg="del">
          <ac:chgData name="Laura Oathout" userId="6ff55ba14486fe89" providerId="LiveId" clId="{FB47816A-0D18-4386-9AEE-389D13A5EAB7}" dt="2022-07-05T20:55:49.736" v="145"/>
          <ac:picMkLst>
            <pc:docMk/>
            <pc:sldMk cId="3766137143" sldId="447"/>
            <ac:picMk id="12" creationId="{1A3D229C-5D63-342A-B11E-7EADDBB83BD4}"/>
          </ac:picMkLst>
        </pc:picChg>
        <pc:picChg chg="del">
          <ac:chgData name="Laura Oathout" userId="6ff55ba14486fe89" providerId="LiveId" clId="{FB47816A-0D18-4386-9AEE-389D13A5EAB7}" dt="2022-07-05T20:55:49.736" v="163"/>
          <ac:picMkLst>
            <pc:docMk/>
            <pc:sldMk cId="3766137143" sldId="447"/>
            <ac:picMk id="16" creationId="{125AA983-722F-350A-38E0-E0547EE4012C}"/>
          </ac:picMkLst>
        </pc:picChg>
        <pc:picChg chg="del">
          <ac:chgData name="Laura Oathout" userId="6ff55ba14486fe89" providerId="LiveId" clId="{FB47816A-0D18-4386-9AEE-389D13A5EAB7}" dt="2022-07-05T20:55:49.736" v="151"/>
          <ac:picMkLst>
            <pc:docMk/>
            <pc:sldMk cId="3766137143" sldId="447"/>
            <ac:picMk id="22" creationId="{EED86A87-306A-6AAC-057F-3BB31D0FF1A6}"/>
          </ac:picMkLst>
        </pc:picChg>
        <pc:picChg chg="del">
          <ac:chgData name="Laura Oathout" userId="6ff55ba14486fe89" providerId="LiveId" clId="{FB47816A-0D18-4386-9AEE-389D13A5EAB7}" dt="2022-07-05T20:55:49.736" v="153"/>
          <ac:picMkLst>
            <pc:docMk/>
            <pc:sldMk cId="3766137143" sldId="447"/>
            <ac:picMk id="24" creationId="{475B1842-7B06-CC76-201F-74D824639484}"/>
          </ac:picMkLst>
        </pc:picChg>
        <pc:picChg chg="del">
          <ac:chgData name="Laura Oathout" userId="6ff55ba14486fe89" providerId="LiveId" clId="{FB47816A-0D18-4386-9AEE-389D13A5EAB7}" dt="2022-07-05T20:55:49.736" v="179"/>
          <ac:picMkLst>
            <pc:docMk/>
            <pc:sldMk cId="3766137143" sldId="447"/>
            <ac:picMk id="34" creationId="{34D60E44-9038-381C-FD6B-C562916FD21A}"/>
          </ac:picMkLst>
        </pc:picChg>
        <pc:picChg chg="del">
          <ac:chgData name="Laura Oathout" userId="6ff55ba14486fe89" providerId="LiveId" clId="{FB47816A-0D18-4386-9AEE-389D13A5EAB7}" dt="2022-07-05T20:55:49.736" v="157"/>
          <ac:picMkLst>
            <pc:docMk/>
            <pc:sldMk cId="3766137143" sldId="447"/>
            <ac:picMk id="47" creationId="{EE2FE123-3A13-CF65-A439-A6DAC484B977}"/>
          </ac:picMkLst>
        </pc:picChg>
        <pc:picChg chg="del">
          <ac:chgData name="Laura Oathout" userId="6ff55ba14486fe89" providerId="LiveId" clId="{FB47816A-0D18-4386-9AEE-389D13A5EAB7}" dt="2022-07-05T20:55:49.736" v="159"/>
          <ac:picMkLst>
            <pc:docMk/>
            <pc:sldMk cId="3766137143" sldId="447"/>
            <ac:picMk id="49" creationId="{CC92BB76-AB20-6732-5560-C4C80D9CFBB6}"/>
          </ac:picMkLst>
        </pc:picChg>
        <pc:picChg chg="del">
          <ac:chgData name="Laura Oathout" userId="6ff55ba14486fe89" providerId="LiveId" clId="{FB47816A-0D18-4386-9AEE-389D13A5EAB7}" dt="2022-07-05T20:55:49.736" v="147"/>
          <ac:picMkLst>
            <pc:docMk/>
            <pc:sldMk cId="3766137143" sldId="447"/>
            <ac:picMk id="52" creationId="{61CB5275-AC40-4B15-AD48-50535C8E1158}"/>
          </ac:picMkLst>
        </pc:picChg>
        <pc:picChg chg="del">
          <ac:chgData name="Laura Oathout" userId="6ff55ba14486fe89" providerId="LiveId" clId="{FB47816A-0D18-4386-9AEE-389D13A5EAB7}" dt="2022-07-05T20:55:49.736" v="161"/>
          <ac:picMkLst>
            <pc:docMk/>
            <pc:sldMk cId="3766137143" sldId="447"/>
            <ac:picMk id="56" creationId="{BB381C76-CFDD-1102-534D-5DA57F5FA0ED}"/>
          </ac:picMkLst>
        </pc:picChg>
        <pc:picChg chg="del">
          <ac:chgData name="Laura Oathout" userId="6ff55ba14486fe89" providerId="LiveId" clId="{FB47816A-0D18-4386-9AEE-389D13A5EAB7}" dt="2022-07-05T20:55:49.736" v="149"/>
          <ac:picMkLst>
            <pc:docMk/>
            <pc:sldMk cId="3766137143" sldId="447"/>
            <ac:picMk id="58" creationId="{19A58CE3-030B-08E9-2BF0-793057D71611}"/>
          </ac:picMkLst>
        </pc:picChg>
        <pc:picChg chg="del">
          <ac:chgData name="Laura Oathout" userId="6ff55ba14486fe89" providerId="LiveId" clId="{FB47816A-0D18-4386-9AEE-389D13A5EAB7}" dt="2022-07-05T20:55:49.736" v="169"/>
          <ac:picMkLst>
            <pc:docMk/>
            <pc:sldMk cId="3766137143" sldId="447"/>
            <ac:picMk id="64" creationId="{7AE788FD-2955-3494-4C48-60B7C21BF7F4}"/>
          </ac:picMkLst>
        </pc:picChg>
        <pc:picChg chg="del">
          <ac:chgData name="Laura Oathout" userId="6ff55ba14486fe89" providerId="LiveId" clId="{FB47816A-0D18-4386-9AEE-389D13A5EAB7}" dt="2022-07-05T20:55:49.736" v="171"/>
          <ac:picMkLst>
            <pc:docMk/>
            <pc:sldMk cId="3766137143" sldId="447"/>
            <ac:picMk id="65" creationId="{341968C7-7934-E282-1BA9-358E1ACB3CE2}"/>
          </ac:picMkLst>
        </pc:picChg>
        <pc:picChg chg="del">
          <ac:chgData name="Laura Oathout" userId="6ff55ba14486fe89" providerId="LiveId" clId="{FB47816A-0D18-4386-9AEE-389D13A5EAB7}" dt="2022-07-05T20:55:49.736" v="177"/>
          <ac:picMkLst>
            <pc:docMk/>
            <pc:sldMk cId="3766137143" sldId="447"/>
            <ac:picMk id="70" creationId="{DF99D4E1-8C14-4014-0E13-3A96DA0EC917}"/>
          </ac:picMkLst>
        </pc:picChg>
      </pc:sldChg>
      <pc:sldChg chg="delSp mod setBg">
        <pc:chgData name="Laura Oathout" userId="6ff55ba14486fe89" providerId="LiveId" clId="{FB47816A-0D18-4386-9AEE-389D13A5EAB7}" dt="2022-07-05T20:55:49.790" v="215"/>
        <pc:sldMkLst>
          <pc:docMk/>
          <pc:sldMk cId="3579438085" sldId="448"/>
        </pc:sldMkLst>
        <pc:spChg chg="del">
          <ac:chgData name="Laura Oathout" userId="6ff55ba14486fe89" providerId="LiveId" clId="{FB47816A-0D18-4386-9AEE-389D13A5EAB7}" dt="2022-07-05T20:55:49.759" v="183"/>
          <ac:spMkLst>
            <pc:docMk/>
            <pc:sldMk cId="3579438085" sldId="448"/>
            <ac:spMk id="3" creationId="{CE08FF36-81EC-1598-533C-AFF72E436D5B}"/>
          </ac:spMkLst>
        </pc:spChg>
        <pc:spChg chg="del">
          <ac:chgData name="Laura Oathout" userId="6ff55ba14486fe89" providerId="LiveId" clId="{FB47816A-0D18-4386-9AEE-389D13A5EAB7}" dt="2022-07-05T20:55:49.759" v="185"/>
          <ac:spMkLst>
            <pc:docMk/>
            <pc:sldMk cId="3579438085" sldId="448"/>
            <ac:spMk id="5" creationId="{38C4FE01-C741-1612-0C2C-9987A02BF172}"/>
          </ac:spMkLst>
        </pc:spChg>
        <pc:spChg chg="del">
          <ac:chgData name="Laura Oathout" userId="6ff55ba14486fe89" providerId="LiveId" clId="{FB47816A-0D18-4386-9AEE-389D13A5EAB7}" dt="2022-07-05T20:55:49.759" v="187"/>
          <ac:spMkLst>
            <pc:docMk/>
            <pc:sldMk cId="3579438085" sldId="448"/>
            <ac:spMk id="6" creationId="{5157E339-B50A-6012-D4C5-3F20D554CBA1}"/>
          </ac:spMkLst>
        </pc:spChg>
        <pc:spChg chg="del">
          <ac:chgData name="Laura Oathout" userId="6ff55ba14486fe89" providerId="LiveId" clId="{FB47816A-0D18-4386-9AEE-389D13A5EAB7}" dt="2022-07-05T20:55:49.759" v="205"/>
          <ac:spMkLst>
            <pc:docMk/>
            <pc:sldMk cId="3579438085" sldId="448"/>
            <ac:spMk id="9" creationId="{69B2CAAD-9B8C-F9C6-D462-2593D31076C0}"/>
          </ac:spMkLst>
        </pc:spChg>
        <pc:spChg chg="del">
          <ac:chgData name="Laura Oathout" userId="6ff55ba14486fe89" providerId="LiveId" clId="{FB47816A-0D18-4386-9AEE-389D13A5EAB7}" dt="2022-07-05T20:55:49.759" v="203"/>
          <ac:spMkLst>
            <pc:docMk/>
            <pc:sldMk cId="3579438085" sldId="448"/>
            <ac:spMk id="10" creationId="{8C29285E-449C-271C-36C2-3F914D40A697}"/>
          </ac:spMkLst>
        </pc:spChg>
        <pc:spChg chg="del">
          <ac:chgData name="Laura Oathout" userId="6ff55ba14486fe89" providerId="LiveId" clId="{FB47816A-0D18-4386-9AEE-389D13A5EAB7}" dt="2022-07-05T20:55:49.774" v="209"/>
          <ac:spMkLst>
            <pc:docMk/>
            <pc:sldMk cId="3579438085" sldId="448"/>
            <ac:spMk id="11" creationId="{F2CAB2A5-AF4A-9EFE-4F08-2338B887A20C}"/>
          </ac:spMkLst>
        </pc:spChg>
        <pc:grpChg chg="del">
          <ac:chgData name="Laura Oathout" userId="6ff55ba14486fe89" providerId="LiveId" clId="{FB47816A-0D18-4386-9AEE-389D13A5EAB7}" dt="2022-07-05T20:55:49.759" v="195"/>
          <ac:grpSpMkLst>
            <pc:docMk/>
            <pc:sldMk cId="3579438085" sldId="448"/>
            <ac:grpSpMk id="37" creationId="{4E8FE21E-0D73-7FE6-2195-DBCCD3DA0638}"/>
          </ac:grpSpMkLst>
        </pc:grpChg>
        <pc:picChg chg="del">
          <ac:chgData name="Laura Oathout" userId="6ff55ba14486fe89" providerId="LiveId" clId="{FB47816A-0D18-4386-9AEE-389D13A5EAB7}" dt="2022-07-05T20:55:49.774" v="211"/>
          <ac:picMkLst>
            <pc:docMk/>
            <pc:sldMk cId="3579438085" sldId="448"/>
            <ac:picMk id="4" creationId="{2955802D-233B-9987-9D74-DCDC368828B1}"/>
          </ac:picMkLst>
        </pc:picChg>
        <pc:picChg chg="del">
          <ac:chgData name="Laura Oathout" userId="6ff55ba14486fe89" providerId="LiveId" clId="{FB47816A-0D18-4386-9AEE-389D13A5EAB7}" dt="2022-07-05T20:55:49.759" v="189"/>
          <ac:picMkLst>
            <pc:docMk/>
            <pc:sldMk cId="3579438085" sldId="448"/>
            <ac:picMk id="12" creationId="{1A3D229C-5D63-342A-B11E-7EADDBB83BD4}"/>
          </ac:picMkLst>
        </pc:picChg>
        <pc:picChg chg="del">
          <ac:chgData name="Laura Oathout" userId="6ff55ba14486fe89" providerId="LiveId" clId="{FB47816A-0D18-4386-9AEE-389D13A5EAB7}" dt="2022-07-05T20:55:49.759" v="201"/>
          <ac:picMkLst>
            <pc:docMk/>
            <pc:sldMk cId="3579438085" sldId="448"/>
            <ac:picMk id="16" creationId="{125AA983-722F-350A-38E0-E0547EE4012C}"/>
          </ac:picMkLst>
        </pc:picChg>
        <pc:picChg chg="del">
          <ac:chgData name="Laura Oathout" userId="6ff55ba14486fe89" providerId="LiveId" clId="{FB47816A-0D18-4386-9AEE-389D13A5EAB7}" dt="2022-07-05T20:55:49.759" v="193"/>
          <ac:picMkLst>
            <pc:docMk/>
            <pc:sldMk cId="3579438085" sldId="448"/>
            <ac:picMk id="24" creationId="{475B1842-7B06-CC76-201F-74D824639484}"/>
          </ac:picMkLst>
        </pc:picChg>
        <pc:picChg chg="del">
          <ac:chgData name="Laura Oathout" userId="6ff55ba14486fe89" providerId="LiveId" clId="{FB47816A-0D18-4386-9AEE-389D13A5EAB7}" dt="2022-07-05T20:55:49.759" v="197"/>
          <ac:picMkLst>
            <pc:docMk/>
            <pc:sldMk cId="3579438085" sldId="448"/>
            <ac:picMk id="47" creationId="{EE2FE123-3A13-CF65-A439-A6DAC484B977}"/>
          </ac:picMkLst>
        </pc:picChg>
        <pc:picChg chg="del">
          <ac:chgData name="Laura Oathout" userId="6ff55ba14486fe89" providerId="LiveId" clId="{FB47816A-0D18-4386-9AEE-389D13A5EAB7}" dt="2022-07-05T20:55:49.759" v="199"/>
          <ac:picMkLst>
            <pc:docMk/>
            <pc:sldMk cId="3579438085" sldId="448"/>
            <ac:picMk id="56" creationId="{BB381C76-CFDD-1102-534D-5DA57F5FA0ED}"/>
          </ac:picMkLst>
        </pc:picChg>
        <pc:picChg chg="del">
          <ac:chgData name="Laura Oathout" userId="6ff55ba14486fe89" providerId="LiveId" clId="{FB47816A-0D18-4386-9AEE-389D13A5EAB7}" dt="2022-07-05T20:55:49.759" v="191"/>
          <ac:picMkLst>
            <pc:docMk/>
            <pc:sldMk cId="3579438085" sldId="448"/>
            <ac:picMk id="58" creationId="{19A58CE3-030B-08E9-2BF0-793057D71611}"/>
          </ac:picMkLst>
        </pc:picChg>
        <pc:picChg chg="del">
          <ac:chgData name="Laura Oathout" userId="6ff55ba14486fe89" providerId="LiveId" clId="{FB47816A-0D18-4386-9AEE-389D13A5EAB7}" dt="2022-07-05T20:55:49.774" v="213"/>
          <ac:picMkLst>
            <pc:docMk/>
            <pc:sldMk cId="3579438085" sldId="448"/>
            <ac:picMk id="62" creationId="{F1D55457-110C-EE8A-9514-6C661F9DEF51}"/>
          </ac:picMkLst>
        </pc:picChg>
        <pc:picChg chg="del">
          <ac:chgData name="Laura Oathout" userId="6ff55ba14486fe89" providerId="LiveId" clId="{FB47816A-0D18-4386-9AEE-389D13A5EAB7}" dt="2022-07-05T20:55:49.759" v="207"/>
          <ac:picMkLst>
            <pc:docMk/>
            <pc:sldMk cId="3579438085" sldId="448"/>
            <ac:picMk id="64" creationId="{7AE788FD-2955-3494-4C48-60B7C21BF7F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55311-7CE2-6BEB-5B72-CB3563FB4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2"/>
            <a:ext cx="5829301" cy="3501814"/>
          </a:xfrm>
        </p:spPr>
        <p:txBody>
          <a:bodyPr anchor="b"/>
          <a:lstStyle>
            <a:lvl1pPr algn="ctr">
              <a:defRPr sz="35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4F6621-72E8-5300-1696-21A4CD9B4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1" cy="2428451"/>
          </a:xfrm>
        </p:spPr>
        <p:txBody>
          <a:bodyPr/>
          <a:lstStyle>
            <a:lvl1pPr marL="0" indent="0" algn="ctr">
              <a:buNone/>
              <a:defRPr sz="1401"/>
            </a:lvl1pPr>
            <a:lvl2pPr marL="266869" indent="0" algn="ctr">
              <a:buNone/>
              <a:defRPr sz="1168"/>
            </a:lvl2pPr>
            <a:lvl3pPr marL="533737" indent="0" algn="ctr">
              <a:buNone/>
              <a:defRPr sz="1051"/>
            </a:lvl3pPr>
            <a:lvl4pPr marL="800606" indent="0" algn="ctr">
              <a:buNone/>
              <a:defRPr sz="933"/>
            </a:lvl4pPr>
            <a:lvl5pPr marL="1067475" indent="0" algn="ctr">
              <a:buNone/>
              <a:defRPr sz="933"/>
            </a:lvl5pPr>
            <a:lvl6pPr marL="1334344" indent="0" algn="ctr">
              <a:buNone/>
              <a:defRPr sz="933"/>
            </a:lvl6pPr>
            <a:lvl7pPr marL="1601212" indent="0" algn="ctr">
              <a:buNone/>
              <a:defRPr sz="933"/>
            </a:lvl7pPr>
            <a:lvl8pPr marL="1868081" indent="0" algn="ctr">
              <a:buNone/>
              <a:defRPr sz="933"/>
            </a:lvl8pPr>
            <a:lvl9pPr marL="2134949" indent="0" algn="ctr">
              <a:buNone/>
              <a:defRPr sz="9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8ECF7-A1D8-4B3A-6033-6BC08F33B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55D40-B6CF-659C-A0DD-2F4072556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E0978-3D64-1E43-EFE5-0AC6F9CFD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41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9617D-CF0D-67F4-41CB-3B76D2979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2A3C96-FFDF-7836-1C87-65E43EC92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D299-2CF0-E261-8D6E-EA4924437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E235C9-0973-FB41-0257-4E913EDC5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396D7E-AAD4-70A9-D1F3-D19FC98E3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89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CE4103-2A5A-7512-B7E8-1A0BC548D5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3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8DD755-1A34-1E99-389D-039097039A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5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C78D0-BAD7-FDD5-29E0-F5BE3F3DD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2A06D-9327-9377-39C6-03AEF7D2F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741FE-BA7C-B0D8-2D47-022F1E7CA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61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5124E-49A6-2387-2EE8-11A033438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CEFBE-044F-B203-004A-CC73F9BCF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690CD-6240-2418-1388-6DB061EA0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C81BF-6392-4F7F-BB77-86FD47F85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466ABF-1DF6-7FCF-E7D0-30BE49E28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12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298AA-418A-C51D-27BD-25B75B10A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9"/>
            <a:ext cx="6703695" cy="4184015"/>
          </a:xfrm>
        </p:spPr>
        <p:txBody>
          <a:bodyPr anchor="b"/>
          <a:lstStyle>
            <a:lvl1pPr>
              <a:defRPr sz="350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EB0690-2B5E-85C6-30D1-C0BF2B80B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5"/>
            <a:ext cx="6703695" cy="2200274"/>
          </a:xfrm>
        </p:spPr>
        <p:txBody>
          <a:bodyPr/>
          <a:lstStyle>
            <a:lvl1pPr marL="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1pPr>
            <a:lvl2pPr marL="266869" indent="0">
              <a:buNone/>
              <a:defRPr sz="1168">
                <a:solidFill>
                  <a:schemeClr val="tx1">
                    <a:tint val="75000"/>
                  </a:schemeClr>
                </a:solidFill>
              </a:defRPr>
            </a:lvl2pPr>
            <a:lvl3pPr marL="533737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3pPr>
            <a:lvl4pPr marL="80060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067475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334344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60121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186808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134949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B1FEF-CC79-8839-8CB7-A67324398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EF8EC-A350-8438-8E15-F5B49C073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EEC84D-FFF1-7A1E-0C13-BA057C190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88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9D5EC-2486-B294-3D41-152C0DD7C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8FC88-EDA2-1567-184A-7828B588E9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5" y="2677584"/>
            <a:ext cx="3303270" cy="6381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2BEA2-1E22-1F65-A74E-9EA29D73C7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80" y="2677584"/>
            <a:ext cx="3303270" cy="6381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1952B-A16C-441F-6C93-307E28B40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2FFB33-D35E-4445-3458-CB143F199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B3D752-F68D-F5B2-0A11-264DEC53A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817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57A2E-1982-C453-1D77-1090E4ABB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20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D0B8C-A72F-1F99-E55C-263326504F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5" y="2465706"/>
            <a:ext cx="3288089" cy="1208404"/>
          </a:xfrm>
        </p:spPr>
        <p:txBody>
          <a:bodyPr anchor="b"/>
          <a:lstStyle>
            <a:lvl1pPr marL="0" indent="0">
              <a:buNone/>
              <a:defRPr sz="1401" b="1"/>
            </a:lvl1pPr>
            <a:lvl2pPr marL="266869" indent="0">
              <a:buNone/>
              <a:defRPr sz="1168" b="1"/>
            </a:lvl2pPr>
            <a:lvl3pPr marL="533737" indent="0">
              <a:buNone/>
              <a:defRPr sz="1051" b="1"/>
            </a:lvl3pPr>
            <a:lvl4pPr marL="800606" indent="0">
              <a:buNone/>
              <a:defRPr sz="933" b="1"/>
            </a:lvl4pPr>
            <a:lvl5pPr marL="1067475" indent="0">
              <a:buNone/>
              <a:defRPr sz="933" b="1"/>
            </a:lvl5pPr>
            <a:lvl6pPr marL="1334344" indent="0">
              <a:buNone/>
              <a:defRPr sz="933" b="1"/>
            </a:lvl6pPr>
            <a:lvl7pPr marL="1601212" indent="0">
              <a:buNone/>
              <a:defRPr sz="933" b="1"/>
            </a:lvl7pPr>
            <a:lvl8pPr marL="1868081" indent="0">
              <a:buNone/>
              <a:defRPr sz="933" b="1"/>
            </a:lvl8pPr>
            <a:lvl9pPr marL="2134949" indent="0">
              <a:buNone/>
              <a:defRPr sz="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5CEB0F-3600-B8C8-F019-41E32EF654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5" y="3674111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B5571B-F84F-4B64-CE95-75925B33A2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401" b="1"/>
            </a:lvl1pPr>
            <a:lvl2pPr marL="266869" indent="0">
              <a:buNone/>
              <a:defRPr sz="1168" b="1"/>
            </a:lvl2pPr>
            <a:lvl3pPr marL="533737" indent="0">
              <a:buNone/>
              <a:defRPr sz="1051" b="1"/>
            </a:lvl3pPr>
            <a:lvl4pPr marL="800606" indent="0">
              <a:buNone/>
              <a:defRPr sz="933" b="1"/>
            </a:lvl4pPr>
            <a:lvl5pPr marL="1067475" indent="0">
              <a:buNone/>
              <a:defRPr sz="933" b="1"/>
            </a:lvl5pPr>
            <a:lvl6pPr marL="1334344" indent="0">
              <a:buNone/>
              <a:defRPr sz="933" b="1"/>
            </a:lvl6pPr>
            <a:lvl7pPr marL="1601212" indent="0">
              <a:buNone/>
              <a:defRPr sz="933" b="1"/>
            </a:lvl7pPr>
            <a:lvl8pPr marL="1868081" indent="0">
              <a:buNone/>
              <a:defRPr sz="933" b="1"/>
            </a:lvl8pPr>
            <a:lvl9pPr marL="2134949" indent="0">
              <a:buNone/>
              <a:defRPr sz="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5DE355-D307-8A11-DCF0-A476224379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1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9E1709-EA2A-F118-9E00-F7E8B935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2F67E1-167D-078D-49CF-80EDFEA9B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3D765B-71EB-5BF9-4AFD-CFA0457D2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90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63C0E-673C-008F-A2A8-F3F369584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991A2C-C4B7-86A6-ABFF-B0CEE99D9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2C50A1-469C-A846-8C0F-0975EFAA6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7D4D7-4799-164C-776A-77D4ACD3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7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D46525-398D-3F94-147B-64BE523A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BBDDC0-79E0-8B22-56C9-83AF64818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4F4CC3-91F8-1B62-055E-C1600777A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55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A0BAD-57E5-BBB3-A03B-B3F005153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186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860A8-4687-19EC-099D-AC4A9EAE4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4" y="1448226"/>
            <a:ext cx="3934778" cy="7147984"/>
          </a:xfrm>
        </p:spPr>
        <p:txBody>
          <a:bodyPr/>
          <a:lstStyle>
            <a:lvl1pPr>
              <a:defRPr sz="1868"/>
            </a:lvl1pPr>
            <a:lvl2pPr>
              <a:defRPr sz="1635"/>
            </a:lvl2pPr>
            <a:lvl3pPr>
              <a:defRPr sz="1401"/>
            </a:lvl3pPr>
            <a:lvl4pPr>
              <a:defRPr sz="1168"/>
            </a:lvl4pPr>
            <a:lvl5pPr>
              <a:defRPr sz="1168"/>
            </a:lvl5pPr>
            <a:lvl6pPr>
              <a:defRPr sz="1168"/>
            </a:lvl6pPr>
            <a:lvl7pPr>
              <a:defRPr sz="1168"/>
            </a:lvl7pPr>
            <a:lvl8pPr>
              <a:defRPr sz="1168"/>
            </a:lvl8pPr>
            <a:lvl9pPr>
              <a:defRPr sz="116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949CB7-38DA-458F-DC14-A1C14EE13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5" y="3017522"/>
            <a:ext cx="2506801" cy="5590329"/>
          </a:xfrm>
        </p:spPr>
        <p:txBody>
          <a:bodyPr/>
          <a:lstStyle>
            <a:lvl1pPr marL="0" indent="0">
              <a:buNone/>
              <a:defRPr sz="933"/>
            </a:lvl1pPr>
            <a:lvl2pPr marL="266869" indent="0">
              <a:buNone/>
              <a:defRPr sz="817"/>
            </a:lvl2pPr>
            <a:lvl3pPr marL="533737" indent="0">
              <a:buNone/>
              <a:defRPr sz="700"/>
            </a:lvl3pPr>
            <a:lvl4pPr marL="800606" indent="0">
              <a:buNone/>
              <a:defRPr sz="583"/>
            </a:lvl4pPr>
            <a:lvl5pPr marL="1067475" indent="0">
              <a:buNone/>
              <a:defRPr sz="583"/>
            </a:lvl5pPr>
            <a:lvl6pPr marL="1334344" indent="0">
              <a:buNone/>
              <a:defRPr sz="583"/>
            </a:lvl6pPr>
            <a:lvl7pPr marL="1601212" indent="0">
              <a:buNone/>
              <a:defRPr sz="583"/>
            </a:lvl7pPr>
            <a:lvl8pPr marL="1868081" indent="0">
              <a:buNone/>
              <a:defRPr sz="583"/>
            </a:lvl8pPr>
            <a:lvl9pPr marL="2134949" indent="0">
              <a:buNone/>
              <a:defRPr sz="58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F3F691-F2C7-146E-A2FD-EDC811C5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578717-BB30-7AA5-DC49-AF3004627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753A09-EDA3-3438-0366-A51B14AF7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925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72E67-66DC-4886-DCF2-2D0D3A55B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186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83ACCD-D9C7-C950-1F5D-470D36484C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4" y="1448226"/>
            <a:ext cx="3934778" cy="7147984"/>
          </a:xfrm>
        </p:spPr>
        <p:txBody>
          <a:bodyPr/>
          <a:lstStyle>
            <a:lvl1pPr marL="0" indent="0">
              <a:buNone/>
              <a:defRPr sz="1868"/>
            </a:lvl1pPr>
            <a:lvl2pPr marL="266869" indent="0">
              <a:buNone/>
              <a:defRPr sz="1635"/>
            </a:lvl2pPr>
            <a:lvl3pPr marL="533737" indent="0">
              <a:buNone/>
              <a:defRPr sz="1401"/>
            </a:lvl3pPr>
            <a:lvl4pPr marL="800606" indent="0">
              <a:buNone/>
              <a:defRPr sz="1168"/>
            </a:lvl4pPr>
            <a:lvl5pPr marL="1067475" indent="0">
              <a:buNone/>
              <a:defRPr sz="1168"/>
            </a:lvl5pPr>
            <a:lvl6pPr marL="1334344" indent="0">
              <a:buNone/>
              <a:defRPr sz="1168"/>
            </a:lvl6pPr>
            <a:lvl7pPr marL="1601212" indent="0">
              <a:buNone/>
              <a:defRPr sz="1168"/>
            </a:lvl7pPr>
            <a:lvl8pPr marL="1868081" indent="0">
              <a:buNone/>
              <a:defRPr sz="1168"/>
            </a:lvl8pPr>
            <a:lvl9pPr marL="2134949" indent="0">
              <a:buNone/>
              <a:defRPr sz="1168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9DE895-759F-D555-78C9-8FF5B29A0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5" y="3017522"/>
            <a:ext cx="2506801" cy="5590329"/>
          </a:xfrm>
        </p:spPr>
        <p:txBody>
          <a:bodyPr/>
          <a:lstStyle>
            <a:lvl1pPr marL="0" indent="0">
              <a:buNone/>
              <a:defRPr sz="933"/>
            </a:lvl1pPr>
            <a:lvl2pPr marL="266869" indent="0">
              <a:buNone/>
              <a:defRPr sz="817"/>
            </a:lvl2pPr>
            <a:lvl3pPr marL="533737" indent="0">
              <a:buNone/>
              <a:defRPr sz="700"/>
            </a:lvl3pPr>
            <a:lvl4pPr marL="800606" indent="0">
              <a:buNone/>
              <a:defRPr sz="583"/>
            </a:lvl4pPr>
            <a:lvl5pPr marL="1067475" indent="0">
              <a:buNone/>
              <a:defRPr sz="583"/>
            </a:lvl5pPr>
            <a:lvl6pPr marL="1334344" indent="0">
              <a:buNone/>
              <a:defRPr sz="583"/>
            </a:lvl6pPr>
            <a:lvl7pPr marL="1601212" indent="0">
              <a:buNone/>
              <a:defRPr sz="583"/>
            </a:lvl7pPr>
            <a:lvl8pPr marL="1868081" indent="0">
              <a:buNone/>
              <a:defRPr sz="583"/>
            </a:lvl8pPr>
            <a:lvl9pPr marL="2134949" indent="0">
              <a:buNone/>
              <a:defRPr sz="58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46DA14-AA35-2730-D423-606976CA9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47BB9-FBB4-E7DA-8EBC-B5598B5C1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6FA09-8A57-1A97-C563-36C9D81E9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310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2F389D-98BA-0EB4-117A-624D7F481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20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1E670-4C13-4089-3EE4-9FE892DF2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091CD-D3CB-4469-AD80-B2B9FED0BF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5" y="9322650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B1D89-C346-4F43-9CBE-D3189A665609}" type="datetimeFigureOut">
              <a:rPr lang="en-US" smtClean="0"/>
              <a:t>7/5/2022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C6EC3-AB97-A097-277C-776537D4C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50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91F2E-1364-06FC-DE7F-CA62C26856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60" y="9322650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02BC-3013-49B2-92F3-0091C0F4F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33737" rtl="0" eaLnBrk="1" latinLnBrk="0" hangingPunct="1">
        <a:lnSpc>
          <a:spcPct val="90000"/>
        </a:lnSpc>
        <a:spcBef>
          <a:spcPct val="0"/>
        </a:spcBef>
        <a:buNone/>
        <a:defRPr sz="2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435" indent="-133435" algn="l" defTabSz="533737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5" kern="1200">
          <a:solidFill>
            <a:schemeClr val="tx1"/>
          </a:solidFill>
          <a:latin typeface="+mn-lt"/>
          <a:ea typeface="+mn-ea"/>
          <a:cs typeface="+mn-cs"/>
        </a:defRPr>
      </a:lvl1pPr>
      <a:lvl2pPr marL="400303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401" kern="1200">
          <a:solidFill>
            <a:schemeClr val="tx1"/>
          </a:solidFill>
          <a:latin typeface="+mn-lt"/>
          <a:ea typeface="+mn-ea"/>
          <a:cs typeface="+mn-cs"/>
        </a:defRPr>
      </a:lvl2pPr>
      <a:lvl3pPr marL="667172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168" kern="1200">
          <a:solidFill>
            <a:schemeClr val="tx1"/>
          </a:solidFill>
          <a:latin typeface="+mn-lt"/>
          <a:ea typeface="+mn-ea"/>
          <a:cs typeface="+mn-cs"/>
        </a:defRPr>
      </a:lvl3pPr>
      <a:lvl4pPr marL="934040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051" kern="1200">
          <a:solidFill>
            <a:schemeClr val="tx1"/>
          </a:solidFill>
          <a:latin typeface="+mn-lt"/>
          <a:ea typeface="+mn-ea"/>
          <a:cs typeface="+mn-cs"/>
        </a:defRPr>
      </a:lvl4pPr>
      <a:lvl5pPr marL="1200909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051" kern="1200">
          <a:solidFill>
            <a:schemeClr val="tx1"/>
          </a:solidFill>
          <a:latin typeface="+mn-lt"/>
          <a:ea typeface="+mn-ea"/>
          <a:cs typeface="+mn-cs"/>
        </a:defRPr>
      </a:lvl5pPr>
      <a:lvl6pPr marL="1467777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051" kern="1200">
          <a:solidFill>
            <a:schemeClr val="tx1"/>
          </a:solidFill>
          <a:latin typeface="+mn-lt"/>
          <a:ea typeface="+mn-ea"/>
          <a:cs typeface="+mn-cs"/>
        </a:defRPr>
      </a:lvl6pPr>
      <a:lvl7pPr marL="1734647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051" kern="1200">
          <a:solidFill>
            <a:schemeClr val="tx1"/>
          </a:solidFill>
          <a:latin typeface="+mn-lt"/>
          <a:ea typeface="+mn-ea"/>
          <a:cs typeface="+mn-cs"/>
        </a:defRPr>
      </a:lvl7pPr>
      <a:lvl8pPr marL="2001515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051" kern="1200">
          <a:solidFill>
            <a:schemeClr val="tx1"/>
          </a:solidFill>
          <a:latin typeface="+mn-lt"/>
          <a:ea typeface="+mn-ea"/>
          <a:cs typeface="+mn-cs"/>
        </a:defRPr>
      </a:lvl8pPr>
      <a:lvl9pPr marL="2268384" indent="-133435" algn="l" defTabSz="533737" rtl="0" eaLnBrk="1" latinLnBrk="0" hangingPunct="1">
        <a:lnSpc>
          <a:spcPct val="90000"/>
        </a:lnSpc>
        <a:spcBef>
          <a:spcPts val="292"/>
        </a:spcBef>
        <a:buFont typeface="Arial" panose="020B0604020202020204" pitchFamily="34" charset="0"/>
        <a:buChar char="•"/>
        <a:defRPr sz="10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1pPr>
      <a:lvl2pPr marL="266869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2pPr>
      <a:lvl3pPr marL="533737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3pPr>
      <a:lvl4pPr marL="800606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4pPr>
      <a:lvl5pPr marL="1067475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5pPr>
      <a:lvl6pPr marL="1334344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6pPr>
      <a:lvl7pPr marL="1601212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7pPr>
      <a:lvl8pPr marL="1868081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8pPr>
      <a:lvl9pPr marL="2134949" algn="l" defTabSz="533737" rtl="0" eaLnBrk="1" latinLnBrk="0" hangingPunct="1">
        <a:defRPr sz="10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cebook.com/musiccitycounselor" TargetMode="External"/><Relationship Id="rId13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1.JPG"/><Relationship Id="rId12" Type="http://schemas.openxmlformats.org/officeDocument/2006/relationships/hyperlink" Target="https://www.pinterest.com/MusicCityCounselor/" TargetMode="External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hyperlink" Target="http://www.musiccityschoolcounselor.com/" TargetMode="Externa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hyperlink" Target="http://www.instagram.com/musiccitycounselor" TargetMode="External"/><Relationship Id="rId4" Type="http://schemas.openxmlformats.org/officeDocument/2006/relationships/tags" Target="../tags/tag4.xml"/><Relationship Id="rId9" Type="http://schemas.openxmlformats.org/officeDocument/2006/relationships/image" Target="../media/image2.png"/><Relationship Id="rId14" Type="http://schemas.openxmlformats.org/officeDocument/2006/relationships/hyperlink" Target="http://www.teacherspayteachers.com/Store/Music-City-Counselor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Bricks-And-Border" TargetMode="External"/><Relationship Id="rId13" Type="http://schemas.openxmlformats.org/officeDocument/2006/relationships/image" Target="../media/image38.png"/><Relationship Id="rId3" Type="http://schemas.openxmlformats.org/officeDocument/2006/relationships/tags" Target="../tags/tag54.xml"/><Relationship Id="rId7" Type="http://schemas.openxmlformats.org/officeDocument/2006/relationships/image" Target="../media/image35.JPG"/><Relationship Id="rId12" Type="http://schemas.openxmlformats.org/officeDocument/2006/relationships/hyperlink" Target="https://www.teacherspayteachers.com/Store/A-Primary-Kind-Of-Life" TargetMode="External"/><Relationship Id="rId17" Type="http://schemas.openxmlformats.org/officeDocument/2006/relationships/image" Target="../media/image40.jpg"/><Relationship Id="rId2" Type="http://schemas.openxmlformats.org/officeDocument/2006/relationships/tags" Target="../tags/tag53.xml"/><Relationship Id="rId16" Type="http://schemas.openxmlformats.org/officeDocument/2006/relationships/hyperlink" Target="https://www.teacherspayteachers.com/Store/Krista-Wallden-Creative-Clips" TargetMode="External"/><Relationship Id="rId1" Type="http://schemas.openxmlformats.org/officeDocument/2006/relationships/tags" Target="../tags/tag5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7.png"/><Relationship Id="rId5" Type="http://schemas.openxmlformats.org/officeDocument/2006/relationships/tags" Target="../tags/tag56.xml"/><Relationship Id="rId15" Type="http://schemas.openxmlformats.org/officeDocument/2006/relationships/image" Target="../media/image39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tags" Target="../tags/tag55.xml"/><Relationship Id="rId9" Type="http://schemas.openxmlformats.org/officeDocument/2006/relationships/image" Target="../media/image36.png"/><Relationship Id="rId14" Type="http://schemas.openxmlformats.org/officeDocument/2006/relationships/hyperlink" Target="https://www.teacherspayteachers.com/Store/Pigknit-Clip-Art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10.xml"/><Relationship Id="rId10" Type="http://schemas.openxmlformats.org/officeDocument/2006/relationships/image" Target="../media/image10.JPG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18.xml"/><Relationship Id="rId10" Type="http://schemas.openxmlformats.org/officeDocument/2006/relationships/image" Target="../media/image11.JPG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hyperlink" Target="mailto:laura@cdes.org" TargetMode="Externa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12.JP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hyperlink" Target="mailto:laura@cdes.org" TargetMode="Externa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13.JP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6.xml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8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043" y="6873976"/>
            <a:ext cx="1249683" cy="1249683"/>
          </a:xfrm>
          <a:prstGeom prst="rect">
            <a:avLst/>
          </a:prstGeom>
        </p:spPr>
      </p:pic>
      <p:pic>
        <p:nvPicPr>
          <p:cNvPr id="12" name="Picture 11">
            <a:hlinkClick r:id="rId10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149" y="6890672"/>
            <a:ext cx="1249683" cy="1249683"/>
          </a:xfrm>
          <a:prstGeom prst="rect">
            <a:avLst/>
          </a:prstGeom>
        </p:spPr>
      </p:pic>
      <p:pic>
        <p:nvPicPr>
          <p:cNvPr id="13" name="Picture 12">
            <a:hlinkClick r:id="rId12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55" y="6873977"/>
            <a:ext cx="1249683" cy="1249683"/>
          </a:xfrm>
          <a:prstGeom prst="rect">
            <a:avLst/>
          </a:prstGeom>
        </p:spPr>
      </p:pic>
      <p:pic>
        <p:nvPicPr>
          <p:cNvPr id="14" name="Picture 13">
            <a:hlinkClick r:id="rId14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620" y="6866871"/>
            <a:ext cx="1249683" cy="1249683"/>
          </a:xfrm>
          <a:prstGeom prst="rect">
            <a:avLst/>
          </a:prstGeom>
        </p:spPr>
      </p:pic>
      <p:pic>
        <p:nvPicPr>
          <p:cNvPr id="18" name="Picture 17">
            <a:hlinkClick r:id="rId16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726" y="6870655"/>
            <a:ext cx="1249683" cy="124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10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Mrs. Hanson, </a:t>
            </a:r>
          </a:p>
        </p:txBody>
      </p:sp>
    </p:spTree>
    <p:extLst>
      <p:ext uri="{BB962C8B-B14F-4D97-AF65-F5344CB8AC3E}">
        <p14:creationId xmlns:p14="http://schemas.microsoft.com/office/powerpoint/2010/main" val="1755319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647" y="0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Mr. Hanson, </a:t>
            </a:r>
          </a:p>
        </p:txBody>
      </p:sp>
    </p:spTree>
    <p:extLst>
      <p:ext uri="{BB962C8B-B14F-4D97-AF65-F5344CB8AC3E}">
        <p14:creationId xmlns:p14="http://schemas.microsoft.com/office/powerpoint/2010/main" val="29248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2143" y="282198"/>
            <a:ext cx="76993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00" dirty="0">
                <a:latin typeface="BRX Friday at Four" pitchFamily="2" charset="0"/>
                <a:ea typeface="APLHeartEyes" panose="02000603000000000000" pitchFamily="2" charset="0"/>
              </a:rPr>
              <a:t> Meet Mr. Hanson &amp; Ms. Smith </a:t>
            </a:r>
          </a:p>
        </p:txBody>
      </p:sp>
    </p:spTree>
    <p:extLst>
      <p:ext uri="{BB962C8B-B14F-4D97-AF65-F5344CB8AC3E}">
        <p14:creationId xmlns:p14="http://schemas.microsoft.com/office/powerpoint/2010/main" val="823779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2143" y="282198"/>
            <a:ext cx="76993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00" dirty="0">
                <a:latin typeface="BRX Friday at Four" pitchFamily="2" charset="0"/>
                <a:ea typeface="APLHeartEyes" panose="02000603000000000000" pitchFamily="2" charset="0"/>
              </a:rPr>
              <a:t> Meet Ms. Hanson &amp; Ms. Smith </a:t>
            </a:r>
          </a:p>
        </p:txBody>
      </p:sp>
    </p:spTree>
    <p:extLst>
      <p:ext uri="{BB962C8B-B14F-4D97-AF65-F5344CB8AC3E}">
        <p14:creationId xmlns:p14="http://schemas.microsoft.com/office/powerpoint/2010/main" val="1137658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A85362C0-E7CF-CB64-CCCB-FA7CE9B5632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2143" y="282198"/>
            <a:ext cx="76993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00" dirty="0">
                <a:latin typeface="BRX Friday at Four" pitchFamily="2" charset="0"/>
                <a:ea typeface="APLHeartEyes" panose="02000603000000000000" pitchFamily="2" charset="0"/>
              </a:rPr>
              <a:t> Meet Mr. Hanson &amp; Mr. Smith </a:t>
            </a:r>
          </a:p>
        </p:txBody>
      </p:sp>
    </p:spTree>
    <p:extLst>
      <p:ext uri="{BB962C8B-B14F-4D97-AF65-F5344CB8AC3E}">
        <p14:creationId xmlns:p14="http://schemas.microsoft.com/office/powerpoint/2010/main" val="1186564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640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480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246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39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575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9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754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Mrs. Hanson, </a:t>
            </a:r>
          </a:p>
        </p:txBody>
      </p:sp>
    </p:spTree>
    <p:extLst>
      <p:ext uri="{BB962C8B-B14F-4D97-AF65-F5344CB8AC3E}">
        <p14:creationId xmlns:p14="http://schemas.microsoft.com/office/powerpoint/2010/main" val="905316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Mr. Hanson, </a:t>
            </a:r>
          </a:p>
        </p:txBody>
      </p:sp>
    </p:spTree>
    <p:extLst>
      <p:ext uri="{BB962C8B-B14F-4D97-AF65-F5344CB8AC3E}">
        <p14:creationId xmlns:p14="http://schemas.microsoft.com/office/powerpoint/2010/main" val="30647624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2143" y="282198"/>
            <a:ext cx="76993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00" dirty="0">
                <a:latin typeface="BRX Friday at Four" pitchFamily="2" charset="0"/>
                <a:ea typeface="APLHeartEyes" panose="02000603000000000000" pitchFamily="2" charset="0"/>
              </a:rPr>
              <a:t> Meet Mr. Hanson &amp; Ms. Smith </a:t>
            </a:r>
          </a:p>
        </p:txBody>
      </p:sp>
    </p:spTree>
    <p:extLst>
      <p:ext uri="{BB962C8B-B14F-4D97-AF65-F5344CB8AC3E}">
        <p14:creationId xmlns:p14="http://schemas.microsoft.com/office/powerpoint/2010/main" val="2530031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2143" y="282198"/>
            <a:ext cx="76993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00" dirty="0">
                <a:latin typeface="BRX Friday at Four" pitchFamily="2" charset="0"/>
                <a:ea typeface="APLHeartEyes" panose="02000603000000000000" pitchFamily="2" charset="0"/>
              </a:rPr>
              <a:t> Meet Ms. Hanson &amp; Mrs. Smith </a:t>
            </a:r>
          </a:p>
        </p:txBody>
      </p:sp>
    </p:spTree>
    <p:extLst>
      <p:ext uri="{BB962C8B-B14F-4D97-AF65-F5344CB8AC3E}">
        <p14:creationId xmlns:p14="http://schemas.microsoft.com/office/powerpoint/2010/main" val="2200572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9AA9EC53-0E4D-5D71-E5EE-3D571A46A2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" y="225366"/>
            <a:ext cx="76993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00" dirty="0">
                <a:latin typeface="BRX Friday at Four" pitchFamily="2" charset="0"/>
                <a:ea typeface="APLHeartEyes" panose="02000603000000000000" pitchFamily="2" charset="0"/>
              </a:rPr>
              <a:t> Meet Mr. Hanson &amp; Mr. Beaty</a:t>
            </a:r>
          </a:p>
        </p:txBody>
      </p:sp>
    </p:spTree>
    <p:extLst>
      <p:ext uri="{BB962C8B-B14F-4D97-AF65-F5344CB8AC3E}">
        <p14:creationId xmlns:p14="http://schemas.microsoft.com/office/powerpoint/2010/main" val="2568905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6160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9698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9089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33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1038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hlinkClick r:id="rId8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749" y="8464557"/>
            <a:ext cx="1452926" cy="1314137"/>
          </a:xfrm>
          <a:prstGeom prst="rect">
            <a:avLst/>
          </a:prstGeom>
        </p:spPr>
      </p:pic>
      <p:pic>
        <p:nvPicPr>
          <p:cNvPr id="35" name="Picture 34">
            <a:hlinkClick r:id="rId10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89" y="8418769"/>
            <a:ext cx="1398030" cy="1359925"/>
          </a:xfrm>
          <a:prstGeom prst="rect">
            <a:avLst/>
          </a:prstGeom>
        </p:spPr>
      </p:pic>
      <p:pic>
        <p:nvPicPr>
          <p:cNvPr id="36" name="Picture 35">
            <a:hlinkClick r:id="rId12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27" y="8444098"/>
            <a:ext cx="1274674" cy="1359925"/>
          </a:xfrm>
          <a:prstGeom prst="rect">
            <a:avLst/>
          </a:prstGeom>
        </p:spPr>
      </p:pic>
      <p:pic>
        <p:nvPicPr>
          <p:cNvPr id="22" name="Picture 21">
            <a:hlinkClick r:id="rId14"/>
            <a:extLst>
              <a:ext uri="{FF2B5EF4-FFF2-40B4-BE49-F238E27FC236}">
                <a16:creationId xmlns:a16="http://schemas.microsoft.com/office/drawing/2014/main" id="{EAA2D8D9-0F1C-BB0C-F756-DE095C4AC6D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619" y="8405267"/>
            <a:ext cx="1436886" cy="143688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54C971EC-EEE5-0220-2FCD-F6ADC52BE0E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025" y="8475952"/>
            <a:ext cx="1516848" cy="136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10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990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50773" y="5270917"/>
            <a:ext cx="319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Me: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I Help?</a:t>
            </a:r>
          </a:p>
        </p:txBody>
      </p:sp>
    </p:spTree>
    <p:extLst>
      <p:ext uri="{BB962C8B-B14F-4D97-AF65-F5344CB8AC3E}">
        <p14:creationId xmlns:p14="http://schemas.microsoft.com/office/powerpoint/2010/main" val="3386237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50773" y="5270917"/>
            <a:ext cx="319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Me: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I Help?</a:t>
            </a:r>
          </a:p>
        </p:txBody>
      </p:sp>
    </p:spTree>
    <p:extLst>
      <p:ext uri="{BB962C8B-B14F-4D97-AF65-F5344CB8AC3E}">
        <p14:creationId xmlns:p14="http://schemas.microsoft.com/office/powerpoint/2010/main" val="1850197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9632" y="7384546"/>
            <a:ext cx="266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hlinkClick r:id="rId13"/>
              </a:rPr>
              <a:t>laura@cdes.org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2577" y="8154859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L: 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Us: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We Help?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18343" y="5182394"/>
            <a:ext cx="3195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</a:rPr>
              <a:t>Mrs. Laura Oathout &amp; </a:t>
            </a:r>
          </a:p>
          <a:p>
            <a:pPr algn="ctr"/>
            <a:r>
              <a:rPr lang="en-US" sz="2800" dirty="0">
                <a:latin typeface="BRX Friday at Four" pitchFamily="2" charset="0"/>
              </a:rPr>
              <a:t>Ms. Brittany Hanson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5489779-335C-A611-C24F-D0F908BDBBE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48985" y="7727277"/>
            <a:ext cx="266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hlinkClick r:id="rId13"/>
              </a:rPr>
              <a:t>brittany@cdes.org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491DF2C-D84F-5BF4-E1CF-336695AC8BE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48985" y="8515456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B: (232) 542-1346</a:t>
            </a:r>
          </a:p>
        </p:txBody>
      </p:sp>
    </p:spTree>
    <p:extLst>
      <p:ext uri="{BB962C8B-B14F-4D97-AF65-F5344CB8AC3E}">
        <p14:creationId xmlns:p14="http://schemas.microsoft.com/office/powerpoint/2010/main" val="3766137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18343" y="5182394"/>
            <a:ext cx="3195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</a:rPr>
              <a:t>Mrs. Laura Oathout &amp; </a:t>
            </a:r>
          </a:p>
          <a:p>
            <a:pPr algn="ctr"/>
            <a:r>
              <a:rPr lang="en-US" sz="2800" dirty="0">
                <a:latin typeface="BRX Friday at Four" pitchFamily="2" charset="0"/>
              </a:rPr>
              <a:t>Ms. Brittany Hanson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29632" y="7384546"/>
            <a:ext cx="266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hlinkClick r:id="rId13"/>
              </a:rPr>
              <a:t>laura@cdes.org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2577" y="8154859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L: 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Us: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We Help?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5489779-335C-A611-C24F-D0F908BDBBE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48985" y="7727277"/>
            <a:ext cx="266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  <a:hlinkClick r:id="rId13"/>
              </a:rPr>
              <a:t>brittany@cdes.org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491DF2C-D84F-5BF4-E1CF-336695AC8BE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48985" y="8515456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B: (232) 542-1346</a:t>
            </a:r>
          </a:p>
        </p:txBody>
      </p:sp>
    </p:spTree>
    <p:extLst>
      <p:ext uri="{BB962C8B-B14F-4D97-AF65-F5344CB8AC3E}">
        <p14:creationId xmlns:p14="http://schemas.microsoft.com/office/powerpoint/2010/main" val="3579438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8477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3035</TotalTime>
  <Words>230</Words>
  <Application>Microsoft Office PowerPoint</Application>
  <PresentationFormat>Custom</PresentationFormat>
  <Paragraphs>104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BRX Friday at Four</vt:lpstr>
      <vt:lpstr>Calibri Light</vt:lpstr>
      <vt:lpstr>APLPapaTroll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2022-06-02T13:40:44Z</dcterms:created>
  <dcterms:modified xsi:type="dcterms:W3CDTF">2022-07-05T20:57:12Z</dcterms:modified>
</cp:coreProperties>
</file>